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42"/>
  </p:notesMasterIdLst>
  <p:sldIdLst>
    <p:sldId id="256" r:id="rId2"/>
    <p:sldId id="278" r:id="rId3"/>
    <p:sldId id="277" r:id="rId4"/>
    <p:sldId id="280" r:id="rId5"/>
    <p:sldId id="304" r:id="rId6"/>
    <p:sldId id="283" r:id="rId7"/>
    <p:sldId id="284" r:id="rId8"/>
    <p:sldId id="285" r:id="rId9"/>
    <p:sldId id="286" r:id="rId10"/>
    <p:sldId id="305" r:id="rId11"/>
    <p:sldId id="287" r:id="rId12"/>
    <p:sldId id="288" r:id="rId13"/>
    <p:sldId id="289" r:id="rId14"/>
    <p:sldId id="306" r:id="rId15"/>
    <p:sldId id="307" r:id="rId16"/>
    <p:sldId id="308" r:id="rId17"/>
    <p:sldId id="309" r:id="rId18"/>
    <p:sldId id="310" r:id="rId19"/>
    <p:sldId id="311" r:id="rId20"/>
    <p:sldId id="312" r:id="rId21"/>
    <p:sldId id="314" r:id="rId22"/>
    <p:sldId id="292" r:id="rId23"/>
    <p:sldId id="294" r:id="rId24"/>
    <p:sldId id="315" r:id="rId25"/>
    <p:sldId id="316" r:id="rId26"/>
    <p:sldId id="317" r:id="rId27"/>
    <p:sldId id="290" r:id="rId28"/>
    <p:sldId id="291" r:id="rId29"/>
    <p:sldId id="293" r:id="rId30"/>
    <p:sldId id="301" r:id="rId31"/>
    <p:sldId id="298" r:id="rId32"/>
    <p:sldId id="299" r:id="rId33"/>
    <p:sldId id="300" r:id="rId34"/>
    <p:sldId id="296" r:id="rId35"/>
    <p:sldId id="302" r:id="rId36"/>
    <p:sldId id="318" r:id="rId37"/>
    <p:sldId id="295" r:id="rId38"/>
    <p:sldId id="303" r:id="rId39"/>
    <p:sldId id="297" r:id="rId40"/>
    <p:sldId id="274" r:id="rId41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000000"/>
          </p15:clr>
        </p15:guide>
        <p15:guide id="2" pos="3840" userDrawn="1">
          <p15:clr>
            <a:srgbClr val="000000"/>
          </p15:clr>
        </p15:guide>
      </p15:sldGuideLst>
    </p:ext>
    <p:ext uri="{2D200454-40CA-4A62-9FC3-DE9A4176ACB9}">
      <p15:notes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r:id="rId47" roundtripDataSignature="AMtx7mh5T/Po8uPM1r3xtfYHQ7uXUfR44w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ristan traiber" initials="tt" lastIdx="1" clrIdx="0">
    <p:extLst>
      <p:ext uri="{19B8F6BF-5375-455C-9EA6-DF929625EA0E}">
        <p15:presenceInfo xmlns:p15="http://schemas.microsoft.com/office/powerpoint/2012/main" userId="1f99982fe429da2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BFDA"/>
    <a:srgbClr val="F55B60"/>
    <a:srgbClr val="214293"/>
    <a:srgbClr val="172E67"/>
    <a:srgbClr val="1E76BD"/>
    <a:srgbClr val="FEFFFF"/>
    <a:srgbClr val="999BCC"/>
    <a:srgbClr val="00AACE"/>
    <a:srgbClr val="66696F"/>
    <a:srgbClr val="00B3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BFB5EE8-0D74-48DE-86BE-B495AB60ED9F}" v="3207" dt="2022-06-07T22:30:19.379"/>
  </p1510:revLst>
</p1510:revInfo>
</file>

<file path=ppt/tableStyles.xml><?xml version="1.0" encoding="utf-8"?>
<a:tblStyleLst xmlns:a="http://schemas.openxmlformats.org/drawingml/2006/main" def="{BAC8A6F5-3CD8-46FA-9363-C3ED923727A1}">
  <a:tblStyle styleId="{BAC8A6F5-3CD8-46FA-9363-C3ED923727A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69012ECD-51FC-41F1-AA8D-1B2483CD663E}" styleName="Style léger 2 - Accentuation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Style moyen 1 - Accentuation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FABFCF23-3B69-468F-B69F-88F6DE6A72F2}" styleName="Style moyen 1 - Accentuation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69CF1AB2-1976-4502-BF36-3FF5EA218861}" styleName="Style moyen 4 - Accentuation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Style moyen 2 - Accentuation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8B1032C-EA38-4F05-BA0D-38AFFFC7BED3}" styleName="Style léger 3 - Accentuation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986" autoAdjust="0"/>
    <p:restoredTop sz="94673" autoAdjust="0"/>
  </p:normalViewPr>
  <p:slideViewPr>
    <p:cSldViewPr snapToGrid="0">
      <p:cViewPr varScale="1">
        <p:scale>
          <a:sx n="105" d="100"/>
          <a:sy n="105" d="100"/>
        </p:scale>
        <p:origin x="168" y="7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876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123" d="100"/>
          <a:sy n="123" d="100"/>
        </p:scale>
        <p:origin x="4974" y="11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customschemas.google.com/relationships/presentationmetadata" Target="meta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53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8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56" name="Google Shape;5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85a50c4ca8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85a50c4ca8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92497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85a50c4ca8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85a50c4ca8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061915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85a50c4ca8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85a50c4ca8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730722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85a50c4ca8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85a50c4ca8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329411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85a50c4ca8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85a50c4ca8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241671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85a50c4ca8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85a50c4ca8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791242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85a50c4ca8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85a50c4ca8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3350302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85a50c4ca8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85a50c4ca8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650497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85a50c4ca8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85a50c4ca8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053245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85a50c4ca8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85a50c4ca8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567761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85a50c4ca8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85a50c4ca8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9462234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85a50c4ca8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85a50c4ca8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7172088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85a50c4ca8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85a50c4ca8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4928487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85a50c4ca8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85a50c4ca8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9631398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85a50c4ca8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85a50c4ca8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7844544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85a50c4ca8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85a50c4ca8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1130286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85a50c4ca8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85a50c4ca8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7578159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85a50c4ca8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85a50c4ca8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2564138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85a50c4ca8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85a50c4ca8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1011315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85a50c4ca8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85a50c4ca8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5940729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85a50c4ca8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85a50c4ca8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458425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85a50c4ca8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85a50c4ca8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8325606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85a50c4ca8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85a50c4ca8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048527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85a50c4ca8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85a50c4ca8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6740038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85a50c4ca8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85a50c4ca8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7965783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85a50c4ca8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85a50c4ca8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552307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85a50c4ca8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85a50c4ca8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168175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85a50c4ca8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85a50c4ca8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4023668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85a50c4ca8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85a50c4ca8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0579029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85a50c4ca8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85a50c4ca8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1704468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85a50c4ca8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85a50c4ca8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194294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85a50c4ca8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85a50c4ca8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648544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85a50c4ca8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85a50c4ca8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406394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85a50c4ca8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85a50c4ca8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694921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85a50c4ca8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85a50c4ca8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175851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85a50c4ca8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85a50c4ca8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380039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85a50c4ca8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85a50c4ca8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139745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ccueil" userDrawn="1">
  <p:cSld name="Accueil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DEE98766-8DD1-E8AB-DE9C-FFD8BBCFA2D7}"/>
              </a:ext>
            </a:extLst>
          </p:cNvPr>
          <p:cNvSpPr/>
          <p:nvPr userDrawn="1"/>
        </p:nvSpPr>
        <p:spPr>
          <a:xfrm>
            <a:off x="-5009" y="0"/>
            <a:ext cx="12197009" cy="6858000"/>
          </a:xfrm>
          <a:prstGeom prst="rect">
            <a:avLst/>
          </a:prstGeom>
          <a:solidFill>
            <a:srgbClr val="00AACE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400" dirty="0"/>
          </a:p>
        </p:txBody>
      </p:sp>
      <p:sp>
        <p:nvSpPr>
          <p:cNvPr id="1037" name="Flèche : pentagone 1036">
            <a:extLst>
              <a:ext uri="{FF2B5EF4-FFF2-40B4-BE49-F238E27FC236}">
                <a16:creationId xmlns:a16="http://schemas.microsoft.com/office/drawing/2014/main" id="{F5EC6F9A-502F-9B3A-8673-A6D000ECD4E3}"/>
              </a:ext>
            </a:extLst>
          </p:cNvPr>
          <p:cNvSpPr/>
          <p:nvPr userDrawn="1"/>
        </p:nvSpPr>
        <p:spPr>
          <a:xfrm>
            <a:off x="-24565" y="0"/>
            <a:ext cx="8731249" cy="6858000"/>
          </a:xfrm>
          <a:prstGeom prst="homePlate">
            <a:avLst>
              <a:gd name="adj" fmla="val 23001"/>
            </a:avLst>
          </a:prstGeom>
          <a:solidFill>
            <a:srgbClr val="1E76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400" dirty="0"/>
          </a:p>
        </p:txBody>
      </p:sp>
      <p:pic>
        <p:nvPicPr>
          <p:cNvPr id="17" name="Graphique 16">
            <a:extLst>
              <a:ext uri="{FF2B5EF4-FFF2-40B4-BE49-F238E27FC236}">
                <a16:creationId xmlns:a16="http://schemas.microsoft.com/office/drawing/2014/main" id="{FA279EF3-3CC7-2402-4D7F-890DA004EE1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60400" y="1104540"/>
            <a:ext cx="10065306" cy="5032653"/>
          </a:xfrm>
          <a:prstGeom prst="rect">
            <a:avLst/>
          </a:prstGeom>
        </p:spPr>
      </p:pic>
      <p:sp>
        <p:nvSpPr>
          <p:cNvPr id="5" name="Rectangle: Top Corners One Rounded and One Snipped 4">
            <a:extLst>
              <a:ext uri="{FF2B5EF4-FFF2-40B4-BE49-F238E27FC236}">
                <a16:creationId xmlns:a16="http://schemas.microsoft.com/office/drawing/2014/main" id="{DD1E533A-1B6C-E86F-9DB4-F69027BF811B}"/>
              </a:ext>
            </a:extLst>
          </p:cNvPr>
          <p:cNvSpPr/>
          <p:nvPr userDrawn="1"/>
        </p:nvSpPr>
        <p:spPr>
          <a:xfrm>
            <a:off x="-33258" y="3804943"/>
            <a:ext cx="9841513" cy="2738976"/>
          </a:xfrm>
          <a:prstGeom prst="snipRoundRect">
            <a:avLst>
              <a:gd name="adj1" fmla="val 0"/>
              <a:gd name="adj2" fmla="val 13038"/>
            </a:avLst>
          </a:prstGeom>
          <a:solidFill>
            <a:srgbClr val="2142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: Top Corners One Rounded and One Snipped 5">
            <a:extLst>
              <a:ext uri="{FF2B5EF4-FFF2-40B4-BE49-F238E27FC236}">
                <a16:creationId xmlns:a16="http://schemas.microsoft.com/office/drawing/2014/main" id="{6D323C94-F675-B2C6-CCD2-F77A00E4D65D}"/>
              </a:ext>
            </a:extLst>
          </p:cNvPr>
          <p:cNvSpPr/>
          <p:nvPr userDrawn="1"/>
        </p:nvSpPr>
        <p:spPr>
          <a:xfrm>
            <a:off x="-24565" y="576898"/>
            <a:ext cx="12226100" cy="961909"/>
          </a:xfrm>
          <a:prstGeom prst="snipRoundRect">
            <a:avLst>
              <a:gd name="adj1" fmla="val 0"/>
              <a:gd name="adj2" fmla="val 31516"/>
            </a:avLst>
          </a:prstGeom>
          <a:solidFill>
            <a:srgbClr val="2142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Google Shape;9;p7"/>
          <p:cNvSpPr txBox="1">
            <a:spLocks noGrp="1"/>
          </p:cNvSpPr>
          <p:nvPr userDrawn="1">
            <p:ph type="body" idx="1" hasCustomPrompt="1"/>
          </p:nvPr>
        </p:nvSpPr>
        <p:spPr>
          <a:xfrm>
            <a:off x="2734344" y="5866529"/>
            <a:ext cx="7045052" cy="6580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400" b="0" i="0" u="none" strike="noStrike" cap="none">
                <a:solidFill>
                  <a:srgbClr val="F55B60"/>
                </a:solidFill>
                <a:latin typeface="Arial Nova Cond Light" panose="020B0306020202020204" pitchFamily="34" charset="0"/>
                <a:ea typeface="Arial Nova Cond Light" panose="020B0306020202020204" pitchFamily="34" charset="0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dirty="0"/>
              <a:t>Tristan Traiber – 08.06.2022</a:t>
            </a:r>
          </a:p>
        </p:txBody>
      </p:sp>
      <p:sp>
        <p:nvSpPr>
          <p:cNvPr id="12" name="Google Shape;12;p7"/>
          <p:cNvSpPr txBox="1">
            <a:spLocks noGrp="1"/>
          </p:cNvSpPr>
          <p:nvPr userDrawn="1">
            <p:ph type="body" idx="2" hasCustomPrompt="1"/>
          </p:nvPr>
        </p:nvSpPr>
        <p:spPr>
          <a:xfrm>
            <a:off x="2734344" y="4638647"/>
            <a:ext cx="7045052" cy="1227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FF0000"/>
              </a:buClr>
              <a:buSzPts val="4000"/>
              <a:buFont typeface="Arial"/>
              <a:buNone/>
              <a:defRPr sz="3200" b="0" i="0" u="none" strike="noStrike" cap="none">
                <a:solidFill>
                  <a:schemeClr val="bg1"/>
                </a:solidFill>
                <a:latin typeface="Arial Nova Cond Light" panose="020B0306020202020204" pitchFamily="34" charset="0"/>
                <a:ea typeface="Arial Nova Cond Light" panose="020B0306020202020204" pitchFamily="34" charset="0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Bluetooth Low Energy C++</a:t>
            </a:r>
          </a:p>
          <a:p>
            <a:r>
              <a:rPr lang="en-US" dirty="0"/>
              <a:t>API for a modern Watch OS</a:t>
            </a:r>
            <a:endParaRPr dirty="0"/>
          </a:p>
        </p:txBody>
      </p:sp>
      <p:sp>
        <p:nvSpPr>
          <p:cNvPr id="18" name="Google Shape;12;p7">
            <a:extLst>
              <a:ext uri="{FF2B5EF4-FFF2-40B4-BE49-F238E27FC236}">
                <a16:creationId xmlns:a16="http://schemas.microsoft.com/office/drawing/2014/main" id="{4B26B8E8-DE61-04F5-3782-6EDDE57EC64F}"/>
              </a:ext>
            </a:extLst>
          </p:cNvPr>
          <p:cNvSpPr txBox="1">
            <a:spLocks noGrp="1"/>
          </p:cNvSpPr>
          <p:nvPr userDrawn="1">
            <p:ph type="body" idx="10" hasCustomPrompt="1"/>
          </p:nvPr>
        </p:nvSpPr>
        <p:spPr>
          <a:xfrm>
            <a:off x="2730352" y="3811066"/>
            <a:ext cx="7049045" cy="8275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FF0000"/>
              </a:buClr>
              <a:buSzPts val="4000"/>
              <a:buFont typeface="Arial"/>
              <a:buNone/>
              <a:defRPr sz="4800" b="1" i="0" u="none" strike="noStrike" cap="none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PA Project Defense</a:t>
            </a:r>
            <a:endParaRPr dirty="0"/>
          </a:p>
        </p:txBody>
      </p:sp>
      <p:grpSp>
        <p:nvGrpSpPr>
          <p:cNvPr id="33" name="Graphique 3">
            <a:extLst>
              <a:ext uri="{FF2B5EF4-FFF2-40B4-BE49-F238E27FC236}">
                <a16:creationId xmlns:a16="http://schemas.microsoft.com/office/drawing/2014/main" id="{A5CC481C-D988-3CCE-B1CB-7A62D1ED92C9}"/>
              </a:ext>
            </a:extLst>
          </p:cNvPr>
          <p:cNvGrpSpPr/>
          <p:nvPr userDrawn="1"/>
        </p:nvGrpSpPr>
        <p:grpSpPr>
          <a:xfrm>
            <a:off x="1080776" y="780240"/>
            <a:ext cx="6715596" cy="597775"/>
            <a:chOff x="702000" y="768793"/>
            <a:chExt cx="6626634" cy="597775"/>
          </a:xfrm>
        </p:grpSpPr>
        <p:sp>
          <p:nvSpPr>
            <p:cNvPr id="34" name="Forme libre : forme 33">
              <a:extLst>
                <a:ext uri="{FF2B5EF4-FFF2-40B4-BE49-F238E27FC236}">
                  <a16:creationId xmlns:a16="http://schemas.microsoft.com/office/drawing/2014/main" id="{FD4B7EB2-2E37-5D96-2A44-2E0F9DE93E42}"/>
                </a:ext>
              </a:extLst>
            </p:cNvPr>
            <p:cNvSpPr/>
            <p:nvPr/>
          </p:nvSpPr>
          <p:spPr>
            <a:xfrm>
              <a:off x="4838986" y="772741"/>
              <a:ext cx="188724" cy="210822"/>
            </a:xfrm>
            <a:custGeom>
              <a:avLst/>
              <a:gdLst>
                <a:gd name="connsiteX0" fmla="*/ 0 w 188724"/>
                <a:gd name="connsiteY0" fmla="*/ 0 h 210822"/>
                <a:gd name="connsiteX1" fmla="*/ 41202 w 188724"/>
                <a:gd name="connsiteY1" fmla="*/ 0 h 210822"/>
                <a:gd name="connsiteX2" fmla="*/ 94201 w 188724"/>
                <a:gd name="connsiteY2" fmla="*/ 167666 h 210822"/>
                <a:gd name="connsiteX3" fmla="*/ 94847 w 188724"/>
                <a:gd name="connsiteY3" fmla="*/ 167666 h 210822"/>
                <a:gd name="connsiteX4" fmla="*/ 148976 w 188724"/>
                <a:gd name="connsiteY4" fmla="*/ 0 h 210822"/>
                <a:gd name="connsiteX5" fmla="*/ 188724 w 188724"/>
                <a:gd name="connsiteY5" fmla="*/ 0 h 210822"/>
                <a:gd name="connsiteX6" fmla="*/ 188724 w 188724"/>
                <a:gd name="connsiteY6" fmla="*/ 210822 h 210822"/>
                <a:gd name="connsiteX7" fmla="*/ 163154 w 188724"/>
                <a:gd name="connsiteY7" fmla="*/ 210822 h 210822"/>
                <a:gd name="connsiteX8" fmla="*/ 163154 w 188724"/>
                <a:gd name="connsiteY8" fmla="*/ 29000 h 210822"/>
                <a:gd name="connsiteX9" fmla="*/ 162993 w 188724"/>
                <a:gd name="connsiteY9" fmla="*/ 29000 h 210822"/>
                <a:gd name="connsiteX10" fmla="*/ 102885 w 188724"/>
                <a:gd name="connsiteY10" fmla="*/ 210822 h 210822"/>
                <a:gd name="connsiteX11" fmla="*/ 83617 w 188724"/>
                <a:gd name="connsiteY11" fmla="*/ 210822 h 210822"/>
                <a:gd name="connsiteX12" fmla="*/ 26054 w 188724"/>
                <a:gd name="connsiteY12" fmla="*/ 29000 h 210822"/>
                <a:gd name="connsiteX13" fmla="*/ 25408 w 188724"/>
                <a:gd name="connsiteY13" fmla="*/ 29000 h 210822"/>
                <a:gd name="connsiteX14" fmla="*/ 25408 w 188724"/>
                <a:gd name="connsiteY14" fmla="*/ 210822 h 210822"/>
                <a:gd name="connsiteX15" fmla="*/ 0 w 188724"/>
                <a:gd name="connsiteY15" fmla="*/ 210822 h 21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8724" h="210822">
                  <a:moveTo>
                    <a:pt x="0" y="0"/>
                  </a:moveTo>
                  <a:lnTo>
                    <a:pt x="41202" y="0"/>
                  </a:lnTo>
                  <a:lnTo>
                    <a:pt x="94201" y="167666"/>
                  </a:lnTo>
                  <a:lnTo>
                    <a:pt x="94847" y="167666"/>
                  </a:lnTo>
                  <a:lnTo>
                    <a:pt x="148976" y="0"/>
                  </a:lnTo>
                  <a:lnTo>
                    <a:pt x="188724" y="0"/>
                  </a:lnTo>
                  <a:lnTo>
                    <a:pt x="188724" y="210822"/>
                  </a:lnTo>
                  <a:lnTo>
                    <a:pt x="163154" y="210822"/>
                  </a:lnTo>
                  <a:lnTo>
                    <a:pt x="163154" y="29000"/>
                  </a:lnTo>
                  <a:lnTo>
                    <a:pt x="162993" y="29000"/>
                  </a:lnTo>
                  <a:lnTo>
                    <a:pt x="102885" y="210822"/>
                  </a:lnTo>
                  <a:lnTo>
                    <a:pt x="83617" y="210822"/>
                  </a:lnTo>
                  <a:lnTo>
                    <a:pt x="26054" y="29000"/>
                  </a:lnTo>
                  <a:lnTo>
                    <a:pt x="25408" y="29000"/>
                  </a:lnTo>
                  <a:lnTo>
                    <a:pt x="25408" y="210822"/>
                  </a:lnTo>
                  <a:lnTo>
                    <a:pt x="0" y="210822"/>
                  </a:lnTo>
                  <a:close/>
                </a:path>
              </a:pathLst>
            </a:custGeom>
            <a:solidFill>
              <a:srgbClr val="FEFFFF"/>
            </a:solidFill>
            <a:ln w="403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CH" sz="1400" dirty="0"/>
            </a:p>
          </p:txBody>
        </p:sp>
        <p:sp>
          <p:nvSpPr>
            <p:cNvPr id="35" name="Forme libre : forme 34">
              <a:extLst>
                <a:ext uri="{FF2B5EF4-FFF2-40B4-BE49-F238E27FC236}">
                  <a16:creationId xmlns:a16="http://schemas.microsoft.com/office/drawing/2014/main" id="{A42D8DBC-488D-8176-E490-4B14986D01A2}"/>
                </a:ext>
              </a:extLst>
            </p:cNvPr>
            <p:cNvSpPr/>
            <p:nvPr/>
          </p:nvSpPr>
          <p:spPr>
            <a:xfrm>
              <a:off x="5059096" y="772741"/>
              <a:ext cx="169173" cy="211750"/>
            </a:xfrm>
            <a:custGeom>
              <a:avLst/>
              <a:gdLst>
                <a:gd name="connsiteX0" fmla="*/ 117266 w 169173"/>
                <a:gd name="connsiteY0" fmla="*/ 132818 h 211750"/>
                <a:gd name="connsiteX1" fmla="*/ 84910 w 169173"/>
                <a:gd name="connsiteY1" fmla="*/ 27911 h 211750"/>
                <a:gd name="connsiteX2" fmla="*/ 49726 w 169173"/>
                <a:gd name="connsiteY2" fmla="*/ 132818 h 211750"/>
                <a:gd name="connsiteX3" fmla="*/ 100058 w 169173"/>
                <a:gd name="connsiteY3" fmla="*/ 0 h 211750"/>
                <a:gd name="connsiteX4" fmla="*/ 169173 w 169173"/>
                <a:gd name="connsiteY4" fmla="*/ 211750 h 211750"/>
                <a:gd name="connsiteX5" fmla="*/ 140614 w 169173"/>
                <a:gd name="connsiteY5" fmla="*/ 211750 h 211750"/>
                <a:gd name="connsiteX6" fmla="*/ 123729 w 169173"/>
                <a:gd name="connsiteY6" fmla="*/ 156614 h 211750"/>
                <a:gd name="connsiteX7" fmla="*/ 43707 w 169173"/>
                <a:gd name="connsiteY7" fmla="*/ 156614 h 211750"/>
                <a:gd name="connsiteX8" fmla="*/ 26661 w 169173"/>
                <a:gd name="connsiteY8" fmla="*/ 211750 h 211750"/>
                <a:gd name="connsiteX9" fmla="*/ 0 w 169173"/>
                <a:gd name="connsiteY9" fmla="*/ 211750 h 211750"/>
                <a:gd name="connsiteX10" fmla="*/ 71014 w 169173"/>
                <a:gd name="connsiteY10" fmla="*/ 0 h 211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9173" h="211750">
                  <a:moveTo>
                    <a:pt x="117266" y="132818"/>
                  </a:moveTo>
                  <a:lnTo>
                    <a:pt x="84910" y="27911"/>
                  </a:lnTo>
                  <a:lnTo>
                    <a:pt x="49726" y="132818"/>
                  </a:lnTo>
                  <a:close/>
                  <a:moveTo>
                    <a:pt x="100058" y="0"/>
                  </a:moveTo>
                  <a:lnTo>
                    <a:pt x="169173" y="211750"/>
                  </a:lnTo>
                  <a:lnTo>
                    <a:pt x="140614" y="211750"/>
                  </a:lnTo>
                  <a:lnTo>
                    <a:pt x="123729" y="156614"/>
                  </a:lnTo>
                  <a:lnTo>
                    <a:pt x="43707" y="156614"/>
                  </a:lnTo>
                  <a:lnTo>
                    <a:pt x="26661" y="211750"/>
                  </a:lnTo>
                  <a:lnTo>
                    <a:pt x="0" y="211750"/>
                  </a:lnTo>
                  <a:lnTo>
                    <a:pt x="71014" y="0"/>
                  </a:lnTo>
                  <a:close/>
                </a:path>
              </a:pathLst>
            </a:custGeom>
            <a:solidFill>
              <a:srgbClr val="FEFFFF"/>
            </a:solidFill>
            <a:ln w="403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CH" sz="1400" dirty="0"/>
            </a:p>
          </p:txBody>
        </p:sp>
        <p:sp>
          <p:nvSpPr>
            <p:cNvPr id="36" name="Forme libre : forme 35">
              <a:extLst>
                <a:ext uri="{FF2B5EF4-FFF2-40B4-BE49-F238E27FC236}">
                  <a16:creationId xmlns:a16="http://schemas.microsoft.com/office/drawing/2014/main" id="{2A837B91-BF7B-C92B-8838-FA3374912142}"/>
                </a:ext>
              </a:extLst>
            </p:cNvPr>
            <p:cNvSpPr/>
            <p:nvPr/>
          </p:nvSpPr>
          <p:spPr>
            <a:xfrm>
              <a:off x="5250971" y="768793"/>
              <a:ext cx="106517" cy="215567"/>
            </a:xfrm>
            <a:custGeom>
              <a:avLst/>
              <a:gdLst>
                <a:gd name="connsiteX0" fmla="*/ 95938 w 106517"/>
                <a:gd name="connsiteY0" fmla="*/ 34521 h 215567"/>
                <a:gd name="connsiteX1" fmla="*/ 59987 w 106517"/>
                <a:gd name="connsiteY1" fmla="*/ 24760 h 215567"/>
                <a:gd name="connsiteX2" fmla="*/ 26984 w 106517"/>
                <a:gd name="connsiteY2" fmla="*/ 55010 h 215567"/>
                <a:gd name="connsiteX3" fmla="*/ 62653 w 106517"/>
                <a:gd name="connsiteY3" fmla="*/ 94416 h 215567"/>
                <a:gd name="connsiteX4" fmla="*/ 106360 w 106517"/>
                <a:gd name="connsiteY4" fmla="*/ 154916 h 215567"/>
                <a:gd name="connsiteX5" fmla="*/ 45768 w 106517"/>
                <a:gd name="connsiteY5" fmla="*/ 215416 h 215567"/>
                <a:gd name="connsiteX6" fmla="*/ 1415 w 106517"/>
                <a:gd name="connsiteY6" fmla="*/ 206260 h 215567"/>
                <a:gd name="connsiteX7" fmla="*/ 1415 w 106517"/>
                <a:gd name="connsiteY7" fmla="*/ 178833 h 215567"/>
                <a:gd name="connsiteX8" fmla="*/ 41809 w 106517"/>
                <a:gd name="connsiteY8" fmla="*/ 192385 h 215567"/>
                <a:gd name="connsiteX9" fmla="*/ 79377 w 106517"/>
                <a:gd name="connsiteY9" fmla="*/ 159151 h 215567"/>
                <a:gd name="connsiteX10" fmla="*/ 46576 w 106517"/>
                <a:gd name="connsiteY10" fmla="*/ 116155 h 215567"/>
                <a:gd name="connsiteX11" fmla="*/ 1 w 106517"/>
                <a:gd name="connsiteY11" fmla="*/ 53276 h 215567"/>
                <a:gd name="connsiteX12" fmla="*/ 58694 w 106517"/>
                <a:gd name="connsiteY12" fmla="*/ 318 h 215567"/>
                <a:gd name="connsiteX13" fmla="*/ 96908 w 106517"/>
                <a:gd name="connsiteY13" fmla="*/ 7255 h 215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6517" h="215567">
                  <a:moveTo>
                    <a:pt x="95938" y="34521"/>
                  </a:moveTo>
                  <a:cubicBezTo>
                    <a:pt x="85072" y="28067"/>
                    <a:pt x="72590" y="24760"/>
                    <a:pt x="59987" y="24760"/>
                  </a:cubicBezTo>
                  <a:cubicBezTo>
                    <a:pt x="42132" y="23187"/>
                    <a:pt x="26823" y="37223"/>
                    <a:pt x="26984" y="55010"/>
                  </a:cubicBezTo>
                  <a:cubicBezTo>
                    <a:pt x="26984" y="68401"/>
                    <a:pt x="32357" y="76911"/>
                    <a:pt x="62653" y="94416"/>
                  </a:cubicBezTo>
                  <a:cubicBezTo>
                    <a:pt x="92949" y="111880"/>
                    <a:pt x="106360" y="131563"/>
                    <a:pt x="106360" y="154916"/>
                  </a:cubicBezTo>
                  <a:cubicBezTo>
                    <a:pt x="108905" y="189239"/>
                    <a:pt x="80184" y="217916"/>
                    <a:pt x="45768" y="215416"/>
                  </a:cubicBezTo>
                  <a:cubicBezTo>
                    <a:pt x="30458" y="215537"/>
                    <a:pt x="15472" y="212552"/>
                    <a:pt x="1415" y="206260"/>
                  </a:cubicBezTo>
                  <a:lnTo>
                    <a:pt x="1415" y="178833"/>
                  </a:lnTo>
                  <a:cubicBezTo>
                    <a:pt x="13573" y="186577"/>
                    <a:pt x="27469" y="191296"/>
                    <a:pt x="41809" y="192385"/>
                  </a:cubicBezTo>
                  <a:cubicBezTo>
                    <a:pt x="61562" y="194120"/>
                    <a:pt x="78730" y="178995"/>
                    <a:pt x="79377" y="159151"/>
                  </a:cubicBezTo>
                  <a:cubicBezTo>
                    <a:pt x="79377" y="142775"/>
                    <a:pt x="75135" y="133458"/>
                    <a:pt x="46576" y="116155"/>
                  </a:cubicBezTo>
                  <a:cubicBezTo>
                    <a:pt x="8524" y="93125"/>
                    <a:pt x="1" y="80218"/>
                    <a:pt x="1" y="53276"/>
                  </a:cubicBezTo>
                  <a:cubicBezTo>
                    <a:pt x="-161" y="21614"/>
                    <a:pt x="27308" y="-3110"/>
                    <a:pt x="58694" y="318"/>
                  </a:cubicBezTo>
                  <a:cubicBezTo>
                    <a:pt x="71823" y="318"/>
                    <a:pt x="84749" y="2698"/>
                    <a:pt x="96908" y="7255"/>
                  </a:cubicBezTo>
                  <a:close/>
                </a:path>
              </a:pathLst>
            </a:custGeom>
            <a:solidFill>
              <a:srgbClr val="FEFFFF"/>
            </a:solidFill>
            <a:ln w="403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CH" sz="1400" dirty="0"/>
            </a:p>
          </p:txBody>
        </p:sp>
        <p:sp>
          <p:nvSpPr>
            <p:cNvPr id="37" name="Forme libre : forme 36">
              <a:extLst>
                <a:ext uri="{FF2B5EF4-FFF2-40B4-BE49-F238E27FC236}">
                  <a16:creationId xmlns:a16="http://schemas.microsoft.com/office/drawing/2014/main" id="{8ADA170F-D49D-B47B-A2E3-8EA413FE3645}"/>
                </a:ext>
              </a:extLst>
            </p:cNvPr>
            <p:cNvSpPr/>
            <p:nvPr/>
          </p:nvSpPr>
          <p:spPr>
            <a:xfrm>
              <a:off x="5382416" y="772741"/>
              <a:ext cx="123405" cy="210822"/>
            </a:xfrm>
            <a:custGeom>
              <a:avLst/>
              <a:gdLst>
                <a:gd name="connsiteX0" fmla="*/ 48433 w 123405"/>
                <a:gd name="connsiteY0" fmla="*/ 23030 h 210822"/>
                <a:gd name="connsiteX1" fmla="*/ 0 w 123405"/>
                <a:gd name="connsiteY1" fmla="*/ 23030 h 210822"/>
                <a:gd name="connsiteX2" fmla="*/ 0 w 123405"/>
                <a:gd name="connsiteY2" fmla="*/ 0 h 210822"/>
                <a:gd name="connsiteX3" fmla="*/ 123406 w 123405"/>
                <a:gd name="connsiteY3" fmla="*/ 0 h 210822"/>
                <a:gd name="connsiteX4" fmla="*/ 123406 w 123405"/>
                <a:gd name="connsiteY4" fmla="*/ 23030 h 210822"/>
                <a:gd name="connsiteX5" fmla="*/ 75134 w 123405"/>
                <a:gd name="connsiteY5" fmla="*/ 23030 h 210822"/>
                <a:gd name="connsiteX6" fmla="*/ 75134 w 123405"/>
                <a:gd name="connsiteY6" fmla="*/ 210822 h 210822"/>
                <a:gd name="connsiteX7" fmla="*/ 48433 w 123405"/>
                <a:gd name="connsiteY7" fmla="*/ 210822 h 21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405" h="210822">
                  <a:moveTo>
                    <a:pt x="48433" y="23030"/>
                  </a:moveTo>
                  <a:lnTo>
                    <a:pt x="0" y="23030"/>
                  </a:lnTo>
                  <a:lnTo>
                    <a:pt x="0" y="0"/>
                  </a:lnTo>
                  <a:lnTo>
                    <a:pt x="123406" y="0"/>
                  </a:lnTo>
                  <a:lnTo>
                    <a:pt x="123406" y="23030"/>
                  </a:lnTo>
                  <a:lnTo>
                    <a:pt x="75134" y="23030"/>
                  </a:lnTo>
                  <a:lnTo>
                    <a:pt x="75134" y="210822"/>
                  </a:lnTo>
                  <a:lnTo>
                    <a:pt x="48433" y="210822"/>
                  </a:lnTo>
                  <a:close/>
                </a:path>
              </a:pathLst>
            </a:custGeom>
            <a:solidFill>
              <a:srgbClr val="FEFFFF"/>
            </a:solidFill>
            <a:ln w="403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CH" sz="1400" dirty="0"/>
            </a:p>
          </p:txBody>
        </p:sp>
        <p:sp>
          <p:nvSpPr>
            <p:cNvPr id="38" name="Forme libre : forme 37">
              <a:extLst>
                <a:ext uri="{FF2B5EF4-FFF2-40B4-BE49-F238E27FC236}">
                  <a16:creationId xmlns:a16="http://schemas.microsoft.com/office/drawing/2014/main" id="{E66C428A-F0A7-62ED-031C-AEB1533B2435}"/>
                </a:ext>
              </a:extLst>
            </p:cNvPr>
            <p:cNvSpPr/>
            <p:nvPr/>
          </p:nvSpPr>
          <p:spPr>
            <a:xfrm>
              <a:off x="5540521" y="772741"/>
              <a:ext cx="102400" cy="210822"/>
            </a:xfrm>
            <a:custGeom>
              <a:avLst/>
              <a:gdLst>
                <a:gd name="connsiteX0" fmla="*/ 0 w 102400"/>
                <a:gd name="connsiteY0" fmla="*/ 0 h 210822"/>
                <a:gd name="connsiteX1" fmla="*/ 98483 w 102400"/>
                <a:gd name="connsiteY1" fmla="*/ 0 h 210822"/>
                <a:gd name="connsiteX2" fmla="*/ 98483 w 102400"/>
                <a:gd name="connsiteY2" fmla="*/ 23030 h 210822"/>
                <a:gd name="connsiteX3" fmla="*/ 26661 w 102400"/>
                <a:gd name="connsiteY3" fmla="*/ 23030 h 210822"/>
                <a:gd name="connsiteX4" fmla="*/ 26661 w 102400"/>
                <a:gd name="connsiteY4" fmla="*/ 89822 h 210822"/>
                <a:gd name="connsiteX5" fmla="*/ 95170 w 102400"/>
                <a:gd name="connsiteY5" fmla="*/ 89822 h 210822"/>
                <a:gd name="connsiteX6" fmla="*/ 95170 w 102400"/>
                <a:gd name="connsiteY6" fmla="*/ 112812 h 210822"/>
                <a:gd name="connsiteX7" fmla="*/ 26661 w 102400"/>
                <a:gd name="connsiteY7" fmla="*/ 112812 h 210822"/>
                <a:gd name="connsiteX8" fmla="*/ 26661 w 102400"/>
                <a:gd name="connsiteY8" fmla="*/ 187832 h 210822"/>
                <a:gd name="connsiteX9" fmla="*/ 102401 w 102400"/>
                <a:gd name="connsiteY9" fmla="*/ 187832 h 210822"/>
                <a:gd name="connsiteX10" fmla="*/ 102401 w 102400"/>
                <a:gd name="connsiteY10" fmla="*/ 210822 h 210822"/>
                <a:gd name="connsiteX11" fmla="*/ 0 w 102400"/>
                <a:gd name="connsiteY11" fmla="*/ 210822 h 21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2400" h="210822">
                  <a:moveTo>
                    <a:pt x="0" y="0"/>
                  </a:moveTo>
                  <a:lnTo>
                    <a:pt x="98483" y="0"/>
                  </a:lnTo>
                  <a:lnTo>
                    <a:pt x="98483" y="23030"/>
                  </a:lnTo>
                  <a:lnTo>
                    <a:pt x="26661" y="23030"/>
                  </a:lnTo>
                  <a:lnTo>
                    <a:pt x="26661" y="89822"/>
                  </a:lnTo>
                  <a:lnTo>
                    <a:pt x="95170" y="89822"/>
                  </a:lnTo>
                  <a:lnTo>
                    <a:pt x="95170" y="112812"/>
                  </a:lnTo>
                  <a:lnTo>
                    <a:pt x="26661" y="112812"/>
                  </a:lnTo>
                  <a:lnTo>
                    <a:pt x="26661" y="187832"/>
                  </a:lnTo>
                  <a:lnTo>
                    <a:pt x="102401" y="187832"/>
                  </a:lnTo>
                  <a:lnTo>
                    <a:pt x="102401" y="210822"/>
                  </a:lnTo>
                  <a:lnTo>
                    <a:pt x="0" y="210822"/>
                  </a:lnTo>
                  <a:close/>
                </a:path>
              </a:pathLst>
            </a:custGeom>
            <a:solidFill>
              <a:srgbClr val="FEFFFF"/>
            </a:solidFill>
            <a:ln w="403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CH" sz="1400" dirty="0"/>
            </a:p>
          </p:txBody>
        </p:sp>
        <p:sp>
          <p:nvSpPr>
            <p:cNvPr id="39" name="Forme libre : forme 38">
              <a:extLst>
                <a:ext uri="{FF2B5EF4-FFF2-40B4-BE49-F238E27FC236}">
                  <a16:creationId xmlns:a16="http://schemas.microsoft.com/office/drawing/2014/main" id="{9ADA88E6-D374-69E8-9DF9-7E364A35F421}"/>
                </a:ext>
              </a:extLst>
            </p:cNvPr>
            <p:cNvSpPr/>
            <p:nvPr/>
          </p:nvSpPr>
          <p:spPr>
            <a:xfrm>
              <a:off x="5687760" y="772559"/>
              <a:ext cx="124819" cy="211005"/>
            </a:xfrm>
            <a:custGeom>
              <a:avLst/>
              <a:gdLst>
                <a:gd name="connsiteX0" fmla="*/ 26984 w 124819"/>
                <a:gd name="connsiteY0" fmla="*/ 93635 h 211005"/>
                <a:gd name="connsiteX1" fmla="*/ 47343 w 124819"/>
                <a:gd name="connsiteY1" fmla="*/ 93635 h 211005"/>
                <a:gd name="connsiteX2" fmla="*/ 86768 w 124819"/>
                <a:gd name="connsiteY2" fmla="*/ 56770 h 211005"/>
                <a:gd name="connsiteX3" fmla="*/ 47948 w 124819"/>
                <a:gd name="connsiteY3" fmla="*/ 21922 h 211005"/>
                <a:gd name="connsiteX4" fmla="*/ 26984 w 124819"/>
                <a:gd name="connsiteY4" fmla="*/ 21922 h 211005"/>
                <a:gd name="connsiteX5" fmla="*/ 0 w 124819"/>
                <a:gd name="connsiteY5" fmla="*/ 183 h 211005"/>
                <a:gd name="connsiteX6" fmla="*/ 54290 w 124819"/>
                <a:gd name="connsiteY6" fmla="*/ 183 h 211005"/>
                <a:gd name="connsiteX7" fmla="*/ 98765 w 124819"/>
                <a:gd name="connsiteY7" fmla="*/ 14703 h 211005"/>
                <a:gd name="connsiteX8" fmla="*/ 114559 w 124819"/>
                <a:gd name="connsiteY8" fmla="*/ 54875 h 211005"/>
                <a:gd name="connsiteX9" fmla="*/ 71620 w 124819"/>
                <a:gd name="connsiteY9" fmla="*/ 105130 h 211005"/>
                <a:gd name="connsiteX10" fmla="*/ 94524 w 124819"/>
                <a:gd name="connsiteY10" fmla="*/ 125781 h 211005"/>
                <a:gd name="connsiteX11" fmla="*/ 124820 w 124819"/>
                <a:gd name="connsiteY11" fmla="*/ 210360 h 211005"/>
                <a:gd name="connsiteX12" fmla="*/ 94524 w 124819"/>
                <a:gd name="connsiteY12" fmla="*/ 210360 h 211005"/>
                <a:gd name="connsiteX13" fmla="*/ 70367 w 124819"/>
                <a:gd name="connsiteY13" fmla="*/ 139010 h 211005"/>
                <a:gd name="connsiteX14" fmla="*/ 36759 w 124819"/>
                <a:gd name="connsiteY14" fmla="*/ 114891 h 211005"/>
                <a:gd name="connsiteX15" fmla="*/ 26984 w 124819"/>
                <a:gd name="connsiteY15" fmla="*/ 114891 h 211005"/>
                <a:gd name="connsiteX16" fmla="*/ 26984 w 124819"/>
                <a:gd name="connsiteY16" fmla="*/ 211005 h 211005"/>
                <a:gd name="connsiteX17" fmla="*/ 0 w 124819"/>
                <a:gd name="connsiteY17" fmla="*/ 211005 h 21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24819" h="211005">
                  <a:moveTo>
                    <a:pt x="26984" y="93635"/>
                  </a:moveTo>
                  <a:lnTo>
                    <a:pt x="47343" y="93635"/>
                  </a:lnTo>
                  <a:cubicBezTo>
                    <a:pt x="69115" y="96136"/>
                    <a:pt x="87737" y="78510"/>
                    <a:pt x="86768" y="56770"/>
                  </a:cubicBezTo>
                  <a:cubicBezTo>
                    <a:pt x="86768" y="33135"/>
                    <a:pt x="71297" y="21922"/>
                    <a:pt x="47948" y="21922"/>
                  </a:cubicBezTo>
                  <a:lnTo>
                    <a:pt x="26984" y="21922"/>
                  </a:lnTo>
                  <a:close/>
                  <a:moveTo>
                    <a:pt x="0" y="183"/>
                  </a:moveTo>
                  <a:lnTo>
                    <a:pt x="54290" y="183"/>
                  </a:lnTo>
                  <a:cubicBezTo>
                    <a:pt x="70529" y="-1068"/>
                    <a:pt x="86445" y="4135"/>
                    <a:pt x="98765" y="14703"/>
                  </a:cubicBezTo>
                  <a:cubicBezTo>
                    <a:pt x="109510" y="25391"/>
                    <a:pt x="115165" y="39911"/>
                    <a:pt x="114559" y="54875"/>
                  </a:cubicBezTo>
                  <a:cubicBezTo>
                    <a:pt x="115973" y="80567"/>
                    <a:pt x="97028" y="102589"/>
                    <a:pt x="71620" y="105130"/>
                  </a:cubicBezTo>
                  <a:cubicBezTo>
                    <a:pt x="82849" y="106542"/>
                    <a:pt x="91979" y="114729"/>
                    <a:pt x="94524" y="125781"/>
                  </a:cubicBezTo>
                  <a:lnTo>
                    <a:pt x="124820" y="210360"/>
                  </a:lnTo>
                  <a:lnTo>
                    <a:pt x="94524" y="210360"/>
                  </a:lnTo>
                  <a:lnTo>
                    <a:pt x="70367" y="139010"/>
                  </a:lnTo>
                  <a:cubicBezTo>
                    <a:pt x="67217" y="123401"/>
                    <a:pt x="52553" y="112834"/>
                    <a:pt x="36759" y="114891"/>
                  </a:cubicBezTo>
                  <a:lnTo>
                    <a:pt x="26984" y="114891"/>
                  </a:lnTo>
                  <a:lnTo>
                    <a:pt x="26984" y="211005"/>
                  </a:lnTo>
                  <a:lnTo>
                    <a:pt x="0" y="211005"/>
                  </a:lnTo>
                  <a:close/>
                </a:path>
              </a:pathLst>
            </a:custGeom>
            <a:solidFill>
              <a:srgbClr val="FEFFFF"/>
            </a:solidFill>
            <a:ln w="403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CH" sz="1400" dirty="0"/>
            </a:p>
          </p:txBody>
        </p:sp>
        <p:sp>
          <p:nvSpPr>
            <p:cNvPr id="40" name="Forme libre : forme 39">
              <a:extLst>
                <a:ext uri="{FF2B5EF4-FFF2-40B4-BE49-F238E27FC236}">
                  <a16:creationId xmlns:a16="http://schemas.microsoft.com/office/drawing/2014/main" id="{0016E8ED-1E07-F221-24BD-40794FFF4DBB}"/>
                </a:ext>
              </a:extLst>
            </p:cNvPr>
            <p:cNvSpPr/>
            <p:nvPr/>
          </p:nvSpPr>
          <p:spPr>
            <a:xfrm>
              <a:off x="5919868" y="770564"/>
              <a:ext cx="156045" cy="215218"/>
            </a:xfrm>
            <a:custGeom>
              <a:avLst/>
              <a:gdLst>
                <a:gd name="connsiteX0" fmla="*/ 76670 w 156045"/>
                <a:gd name="connsiteY0" fmla="*/ 193318 h 215218"/>
                <a:gd name="connsiteX1" fmla="*/ 128132 w 156045"/>
                <a:gd name="connsiteY1" fmla="*/ 105391 h 215218"/>
                <a:gd name="connsiteX2" fmla="*/ 79053 w 156045"/>
                <a:gd name="connsiteY2" fmla="*/ 21901 h 215218"/>
                <a:gd name="connsiteX3" fmla="*/ 27590 w 156045"/>
                <a:gd name="connsiteY3" fmla="*/ 109626 h 215218"/>
                <a:gd name="connsiteX4" fmla="*/ 76670 w 156045"/>
                <a:gd name="connsiteY4" fmla="*/ 193318 h 215218"/>
                <a:gd name="connsiteX5" fmla="*/ 79053 w 156045"/>
                <a:gd name="connsiteY5" fmla="*/ 0 h 215218"/>
                <a:gd name="connsiteX6" fmla="*/ 156045 w 156045"/>
                <a:gd name="connsiteY6" fmla="*/ 105391 h 215218"/>
                <a:gd name="connsiteX7" fmla="*/ 76670 w 156045"/>
                <a:gd name="connsiteY7" fmla="*/ 215219 h 215218"/>
                <a:gd name="connsiteX8" fmla="*/ 0 w 156045"/>
                <a:gd name="connsiteY8" fmla="*/ 109626 h 215218"/>
                <a:gd name="connsiteX9" fmla="*/ 79053 w 156045"/>
                <a:gd name="connsiteY9" fmla="*/ 0 h 215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045" h="215218">
                  <a:moveTo>
                    <a:pt x="76670" y="193318"/>
                  </a:moveTo>
                  <a:cubicBezTo>
                    <a:pt x="104622" y="193318"/>
                    <a:pt x="128132" y="170287"/>
                    <a:pt x="128132" y="105391"/>
                  </a:cubicBezTo>
                  <a:cubicBezTo>
                    <a:pt x="128132" y="62678"/>
                    <a:pt x="114883" y="21901"/>
                    <a:pt x="79053" y="21901"/>
                  </a:cubicBezTo>
                  <a:cubicBezTo>
                    <a:pt x="51261" y="21901"/>
                    <a:pt x="27590" y="44891"/>
                    <a:pt x="27590" y="109626"/>
                  </a:cubicBezTo>
                  <a:cubicBezTo>
                    <a:pt x="27590" y="152178"/>
                    <a:pt x="40880" y="193318"/>
                    <a:pt x="76670" y="193318"/>
                  </a:cubicBezTo>
                  <a:moveTo>
                    <a:pt x="79053" y="0"/>
                  </a:moveTo>
                  <a:cubicBezTo>
                    <a:pt x="126072" y="0"/>
                    <a:pt x="156045" y="40333"/>
                    <a:pt x="156045" y="105391"/>
                  </a:cubicBezTo>
                  <a:cubicBezTo>
                    <a:pt x="156045" y="178193"/>
                    <a:pt x="125749" y="215219"/>
                    <a:pt x="76670" y="215219"/>
                  </a:cubicBezTo>
                  <a:cubicBezTo>
                    <a:pt x="27590" y="215219"/>
                    <a:pt x="0" y="174885"/>
                    <a:pt x="0" y="109626"/>
                  </a:cubicBezTo>
                  <a:cubicBezTo>
                    <a:pt x="0" y="37026"/>
                    <a:pt x="30296" y="0"/>
                    <a:pt x="79053" y="0"/>
                  </a:cubicBezTo>
                </a:path>
              </a:pathLst>
            </a:custGeom>
            <a:solidFill>
              <a:srgbClr val="FEFFFF"/>
            </a:solidFill>
            <a:ln w="403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CH" sz="1400" dirty="0"/>
            </a:p>
          </p:txBody>
        </p:sp>
        <p:sp>
          <p:nvSpPr>
            <p:cNvPr id="41" name="Forme libre : forme 40">
              <a:extLst>
                <a:ext uri="{FF2B5EF4-FFF2-40B4-BE49-F238E27FC236}">
                  <a16:creationId xmlns:a16="http://schemas.microsoft.com/office/drawing/2014/main" id="{BC1F2151-293C-472F-176A-6B0AD526130E}"/>
                </a:ext>
              </a:extLst>
            </p:cNvPr>
            <p:cNvSpPr/>
            <p:nvPr/>
          </p:nvSpPr>
          <p:spPr>
            <a:xfrm>
              <a:off x="6119458" y="772741"/>
              <a:ext cx="94362" cy="210822"/>
            </a:xfrm>
            <a:custGeom>
              <a:avLst/>
              <a:gdLst>
                <a:gd name="connsiteX0" fmla="*/ 0 w 94362"/>
                <a:gd name="connsiteY0" fmla="*/ 0 h 210822"/>
                <a:gd name="connsiteX1" fmla="*/ 94362 w 94362"/>
                <a:gd name="connsiteY1" fmla="*/ 0 h 210822"/>
                <a:gd name="connsiteX2" fmla="*/ 94362 w 94362"/>
                <a:gd name="connsiteY2" fmla="*/ 23030 h 210822"/>
                <a:gd name="connsiteX3" fmla="*/ 26660 w 94362"/>
                <a:gd name="connsiteY3" fmla="*/ 23030 h 210822"/>
                <a:gd name="connsiteX4" fmla="*/ 26660 w 94362"/>
                <a:gd name="connsiteY4" fmla="*/ 89822 h 210822"/>
                <a:gd name="connsiteX5" fmla="*/ 90888 w 94362"/>
                <a:gd name="connsiteY5" fmla="*/ 89822 h 210822"/>
                <a:gd name="connsiteX6" fmla="*/ 90888 w 94362"/>
                <a:gd name="connsiteY6" fmla="*/ 112812 h 210822"/>
                <a:gd name="connsiteX7" fmla="*/ 26660 w 94362"/>
                <a:gd name="connsiteY7" fmla="*/ 112812 h 210822"/>
                <a:gd name="connsiteX8" fmla="*/ 26660 w 94362"/>
                <a:gd name="connsiteY8" fmla="*/ 210822 h 210822"/>
                <a:gd name="connsiteX9" fmla="*/ 0 w 94362"/>
                <a:gd name="connsiteY9" fmla="*/ 210822 h 21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362" h="210822">
                  <a:moveTo>
                    <a:pt x="0" y="0"/>
                  </a:moveTo>
                  <a:lnTo>
                    <a:pt x="94362" y="0"/>
                  </a:lnTo>
                  <a:lnTo>
                    <a:pt x="94362" y="23030"/>
                  </a:lnTo>
                  <a:lnTo>
                    <a:pt x="26660" y="23030"/>
                  </a:lnTo>
                  <a:lnTo>
                    <a:pt x="26660" y="89822"/>
                  </a:lnTo>
                  <a:lnTo>
                    <a:pt x="90888" y="89822"/>
                  </a:lnTo>
                  <a:lnTo>
                    <a:pt x="90888" y="112812"/>
                  </a:lnTo>
                  <a:lnTo>
                    <a:pt x="26660" y="112812"/>
                  </a:lnTo>
                  <a:lnTo>
                    <a:pt x="26660" y="210822"/>
                  </a:lnTo>
                  <a:lnTo>
                    <a:pt x="0" y="210822"/>
                  </a:lnTo>
                  <a:close/>
                </a:path>
              </a:pathLst>
            </a:custGeom>
            <a:solidFill>
              <a:srgbClr val="FEFFFF"/>
            </a:solidFill>
            <a:ln w="403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CH" sz="1400" dirty="0"/>
            </a:p>
          </p:txBody>
        </p:sp>
        <p:sp>
          <p:nvSpPr>
            <p:cNvPr id="42" name="Forme libre : forme 41">
              <a:extLst>
                <a:ext uri="{FF2B5EF4-FFF2-40B4-BE49-F238E27FC236}">
                  <a16:creationId xmlns:a16="http://schemas.microsoft.com/office/drawing/2014/main" id="{F5EE0456-CD2A-E579-D5BA-B1C9352425C1}"/>
                </a:ext>
              </a:extLst>
            </p:cNvPr>
            <p:cNvSpPr/>
            <p:nvPr/>
          </p:nvSpPr>
          <p:spPr>
            <a:xfrm>
              <a:off x="6323976" y="770397"/>
              <a:ext cx="106551" cy="213983"/>
            </a:xfrm>
            <a:custGeom>
              <a:avLst/>
              <a:gdLst>
                <a:gd name="connsiteX0" fmla="*/ 96099 w 106551"/>
                <a:gd name="connsiteY0" fmla="*/ 32917 h 213983"/>
                <a:gd name="connsiteX1" fmla="*/ 60431 w 106551"/>
                <a:gd name="connsiteY1" fmla="*/ 23156 h 213983"/>
                <a:gd name="connsiteX2" fmla="*/ 27307 w 106551"/>
                <a:gd name="connsiteY2" fmla="*/ 53406 h 213983"/>
                <a:gd name="connsiteX3" fmla="*/ 63097 w 106551"/>
                <a:gd name="connsiteY3" fmla="*/ 92812 h 213983"/>
                <a:gd name="connsiteX4" fmla="*/ 106360 w 106551"/>
                <a:gd name="connsiteY4" fmla="*/ 153312 h 213983"/>
                <a:gd name="connsiteX5" fmla="*/ 45768 w 106551"/>
                <a:gd name="connsiteY5" fmla="*/ 213812 h 213983"/>
                <a:gd name="connsiteX6" fmla="*/ 1575 w 106551"/>
                <a:gd name="connsiteY6" fmla="*/ 204656 h 213983"/>
                <a:gd name="connsiteX7" fmla="*/ 1575 w 106551"/>
                <a:gd name="connsiteY7" fmla="*/ 177230 h 213983"/>
                <a:gd name="connsiteX8" fmla="*/ 41486 w 106551"/>
                <a:gd name="connsiteY8" fmla="*/ 190782 h 213983"/>
                <a:gd name="connsiteX9" fmla="*/ 79376 w 106551"/>
                <a:gd name="connsiteY9" fmla="*/ 157547 h 213983"/>
                <a:gd name="connsiteX10" fmla="*/ 46697 w 106551"/>
                <a:gd name="connsiteY10" fmla="*/ 114552 h 213983"/>
                <a:gd name="connsiteX11" fmla="*/ 0 w 106551"/>
                <a:gd name="connsiteY11" fmla="*/ 51672 h 213983"/>
                <a:gd name="connsiteX12" fmla="*/ 57280 w 106551"/>
                <a:gd name="connsiteY12" fmla="*/ 166 h 213983"/>
                <a:gd name="connsiteX13" fmla="*/ 95130 w 106551"/>
                <a:gd name="connsiteY13" fmla="*/ 7225 h 213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6551" h="213983">
                  <a:moveTo>
                    <a:pt x="96099" y="32917"/>
                  </a:moveTo>
                  <a:cubicBezTo>
                    <a:pt x="85354" y="26464"/>
                    <a:pt x="72872" y="23156"/>
                    <a:pt x="60431" y="23156"/>
                  </a:cubicBezTo>
                  <a:cubicBezTo>
                    <a:pt x="42576" y="21583"/>
                    <a:pt x="27307" y="35619"/>
                    <a:pt x="27307" y="53406"/>
                  </a:cubicBezTo>
                  <a:cubicBezTo>
                    <a:pt x="27307" y="66797"/>
                    <a:pt x="32801" y="75307"/>
                    <a:pt x="63097" y="92812"/>
                  </a:cubicBezTo>
                  <a:cubicBezTo>
                    <a:pt x="93393" y="110276"/>
                    <a:pt x="106360" y="129959"/>
                    <a:pt x="106360" y="153312"/>
                  </a:cubicBezTo>
                  <a:cubicBezTo>
                    <a:pt x="109187" y="187797"/>
                    <a:pt x="80305" y="216474"/>
                    <a:pt x="45768" y="213812"/>
                  </a:cubicBezTo>
                  <a:cubicBezTo>
                    <a:pt x="30620" y="213933"/>
                    <a:pt x="15472" y="210948"/>
                    <a:pt x="1575" y="204656"/>
                  </a:cubicBezTo>
                  <a:lnTo>
                    <a:pt x="1575" y="177230"/>
                  </a:lnTo>
                  <a:cubicBezTo>
                    <a:pt x="13573" y="184974"/>
                    <a:pt x="27307" y="189531"/>
                    <a:pt x="41486" y="190782"/>
                  </a:cubicBezTo>
                  <a:cubicBezTo>
                    <a:pt x="61522" y="192677"/>
                    <a:pt x="78891" y="177391"/>
                    <a:pt x="79376" y="157547"/>
                  </a:cubicBezTo>
                  <a:cubicBezTo>
                    <a:pt x="79376" y="141172"/>
                    <a:pt x="75256" y="131855"/>
                    <a:pt x="46697" y="114552"/>
                  </a:cubicBezTo>
                  <a:cubicBezTo>
                    <a:pt x="8523" y="91521"/>
                    <a:pt x="0" y="78615"/>
                    <a:pt x="0" y="51672"/>
                  </a:cubicBezTo>
                  <a:cubicBezTo>
                    <a:pt x="768" y="21261"/>
                    <a:pt x="26984" y="-2213"/>
                    <a:pt x="57280" y="166"/>
                  </a:cubicBezTo>
                  <a:cubicBezTo>
                    <a:pt x="70206" y="166"/>
                    <a:pt x="83132" y="2506"/>
                    <a:pt x="95130" y="7225"/>
                  </a:cubicBezTo>
                  <a:close/>
                </a:path>
              </a:pathLst>
            </a:custGeom>
            <a:solidFill>
              <a:srgbClr val="FEFFFF"/>
            </a:solidFill>
            <a:ln w="403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CH" sz="1400" dirty="0"/>
            </a:p>
          </p:txBody>
        </p:sp>
        <p:sp>
          <p:nvSpPr>
            <p:cNvPr id="43" name="Forme libre : forme 42">
              <a:extLst>
                <a:ext uri="{FF2B5EF4-FFF2-40B4-BE49-F238E27FC236}">
                  <a16:creationId xmlns:a16="http://schemas.microsoft.com/office/drawing/2014/main" id="{3BDAF5BF-B01C-E7B5-F32E-21431F638B71}"/>
                </a:ext>
              </a:extLst>
            </p:cNvPr>
            <p:cNvSpPr/>
            <p:nvPr/>
          </p:nvSpPr>
          <p:spPr>
            <a:xfrm>
              <a:off x="6464551" y="770537"/>
              <a:ext cx="133665" cy="215244"/>
            </a:xfrm>
            <a:custGeom>
              <a:avLst/>
              <a:gdLst>
                <a:gd name="connsiteX0" fmla="*/ 133666 w 133665"/>
                <a:gd name="connsiteY0" fmla="*/ 208751 h 215244"/>
                <a:gd name="connsiteX1" fmla="*/ 95169 w 133665"/>
                <a:gd name="connsiteY1" fmla="*/ 215245 h 215244"/>
                <a:gd name="connsiteX2" fmla="*/ 0 w 133665"/>
                <a:gd name="connsiteY2" fmla="*/ 107152 h 215244"/>
                <a:gd name="connsiteX3" fmla="*/ 93756 w 133665"/>
                <a:gd name="connsiteY3" fmla="*/ 26 h 215244"/>
                <a:gd name="connsiteX4" fmla="*/ 133666 w 133665"/>
                <a:gd name="connsiteY4" fmla="*/ 7569 h 215244"/>
                <a:gd name="connsiteX5" fmla="*/ 133666 w 133665"/>
                <a:gd name="connsiteY5" fmla="*/ 33745 h 215244"/>
                <a:gd name="connsiteX6" fmla="*/ 94038 w 133665"/>
                <a:gd name="connsiteY6" fmla="*/ 23016 h 215244"/>
                <a:gd name="connsiteX7" fmla="*/ 27953 w 133665"/>
                <a:gd name="connsiteY7" fmla="*/ 101787 h 215244"/>
                <a:gd name="connsiteX8" fmla="*/ 95775 w 133665"/>
                <a:gd name="connsiteY8" fmla="*/ 192537 h 215244"/>
                <a:gd name="connsiteX9" fmla="*/ 133666 w 133665"/>
                <a:gd name="connsiteY9" fmla="*/ 182454 h 215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3665" h="215244">
                  <a:moveTo>
                    <a:pt x="133666" y="208751"/>
                  </a:moveTo>
                  <a:cubicBezTo>
                    <a:pt x="121184" y="212865"/>
                    <a:pt x="108258" y="214922"/>
                    <a:pt x="95169" y="215245"/>
                  </a:cubicBezTo>
                  <a:cubicBezTo>
                    <a:pt x="28236" y="215245"/>
                    <a:pt x="0" y="164344"/>
                    <a:pt x="0" y="107152"/>
                  </a:cubicBezTo>
                  <a:cubicBezTo>
                    <a:pt x="0" y="41610"/>
                    <a:pt x="38496" y="26"/>
                    <a:pt x="93756" y="26"/>
                  </a:cubicBezTo>
                  <a:cubicBezTo>
                    <a:pt x="107450" y="-296"/>
                    <a:pt x="121022" y="2366"/>
                    <a:pt x="133666" y="7569"/>
                  </a:cubicBezTo>
                  <a:lnTo>
                    <a:pt x="133666" y="33745"/>
                  </a:lnTo>
                  <a:cubicBezTo>
                    <a:pt x="121669" y="26324"/>
                    <a:pt x="107935" y="22694"/>
                    <a:pt x="94038" y="23016"/>
                  </a:cubicBezTo>
                  <a:cubicBezTo>
                    <a:pt x="53200" y="25073"/>
                    <a:pt x="22742" y="61293"/>
                    <a:pt x="27953" y="101787"/>
                  </a:cubicBezTo>
                  <a:cubicBezTo>
                    <a:pt x="27953" y="156157"/>
                    <a:pt x="49725" y="192537"/>
                    <a:pt x="95775" y="192537"/>
                  </a:cubicBezTo>
                  <a:cubicBezTo>
                    <a:pt x="109025" y="192537"/>
                    <a:pt x="122153" y="189069"/>
                    <a:pt x="133666" y="182454"/>
                  </a:cubicBezTo>
                  <a:close/>
                </a:path>
              </a:pathLst>
            </a:custGeom>
            <a:solidFill>
              <a:srgbClr val="FEFFFF"/>
            </a:solidFill>
            <a:ln w="403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CH" sz="1400" dirty="0"/>
            </a:p>
          </p:txBody>
        </p:sp>
        <p:sp>
          <p:nvSpPr>
            <p:cNvPr id="44" name="Forme libre : forme 43">
              <a:extLst>
                <a:ext uri="{FF2B5EF4-FFF2-40B4-BE49-F238E27FC236}">
                  <a16:creationId xmlns:a16="http://schemas.microsoft.com/office/drawing/2014/main" id="{9384D992-4083-DF06-95F4-6044F63B2D6B}"/>
                </a:ext>
              </a:extLst>
            </p:cNvPr>
            <p:cNvSpPr/>
            <p:nvPr/>
          </p:nvSpPr>
          <p:spPr>
            <a:xfrm>
              <a:off x="6642085" y="772741"/>
              <a:ext cx="26660" cy="210822"/>
            </a:xfrm>
            <a:custGeom>
              <a:avLst/>
              <a:gdLst>
                <a:gd name="connsiteX0" fmla="*/ 0 w 26660"/>
                <a:gd name="connsiteY0" fmla="*/ 0 h 210822"/>
                <a:gd name="connsiteX1" fmla="*/ 26661 w 26660"/>
                <a:gd name="connsiteY1" fmla="*/ 0 h 210822"/>
                <a:gd name="connsiteX2" fmla="*/ 26661 w 26660"/>
                <a:gd name="connsiteY2" fmla="*/ 210822 h 210822"/>
                <a:gd name="connsiteX3" fmla="*/ 0 w 26660"/>
                <a:gd name="connsiteY3" fmla="*/ 210822 h 21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660" h="210822">
                  <a:moveTo>
                    <a:pt x="0" y="0"/>
                  </a:moveTo>
                  <a:lnTo>
                    <a:pt x="26661" y="0"/>
                  </a:lnTo>
                  <a:lnTo>
                    <a:pt x="26661" y="210822"/>
                  </a:lnTo>
                  <a:lnTo>
                    <a:pt x="0" y="210822"/>
                  </a:lnTo>
                  <a:close/>
                </a:path>
              </a:pathLst>
            </a:custGeom>
            <a:solidFill>
              <a:srgbClr val="FEFFFF"/>
            </a:solidFill>
            <a:ln w="403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CH" sz="1400" dirty="0"/>
            </a:p>
          </p:txBody>
        </p:sp>
        <p:sp>
          <p:nvSpPr>
            <p:cNvPr id="45" name="Forme libre : forme 44">
              <a:extLst>
                <a:ext uri="{FF2B5EF4-FFF2-40B4-BE49-F238E27FC236}">
                  <a16:creationId xmlns:a16="http://schemas.microsoft.com/office/drawing/2014/main" id="{152605A8-302B-F886-D128-32842D4A5C84}"/>
                </a:ext>
              </a:extLst>
            </p:cNvPr>
            <p:cNvSpPr/>
            <p:nvPr/>
          </p:nvSpPr>
          <p:spPr>
            <a:xfrm>
              <a:off x="6721299" y="772741"/>
              <a:ext cx="102400" cy="210822"/>
            </a:xfrm>
            <a:custGeom>
              <a:avLst/>
              <a:gdLst>
                <a:gd name="connsiteX0" fmla="*/ 0 w 102400"/>
                <a:gd name="connsiteY0" fmla="*/ 0 h 210822"/>
                <a:gd name="connsiteX1" fmla="*/ 98442 w 102400"/>
                <a:gd name="connsiteY1" fmla="*/ 0 h 210822"/>
                <a:gd name="connsiteX2" fmla="*/ 98442 w 102400"/>
                <a:gd name="connsiteY2" fmla="*/ 23030 h 210822"/>
                <a:gd name="connsiteX3" fmla="*/ 26661 w 102400"/>
                <a:gd name="connsiteY3" fmla="*/ 23030 h 210822"/>
                <a:gd name="connsiteX4" fmla="*/ 26661 w 102400"/>
                <a:gd name="connsiteY4" fmla="*/ 89822 h 210822"/>
                <a:gd name="connsiteX5" fmla="*/ 94969 w 102400"/>
                <a:gd name="connsiteY5" fmla="*/ 89822 h 210822"/>
                <a:gd name="connsiteX6" fmla="*/ 94969 w 102400"/>
                <a:gd name="connsiteY6" fmla="*/ 112812 h 210822"/>
                <a:gd name="connsiteX7" fmla="*/ 26661 w 102400"/>
                <a:gd name="connsiteY7" fmla="*/ 112812 h 210822"/>
                <a:gd name="connsiteX8" fmla="*/ 26661 w 102400"/>
                <a:gd name="connsiteY8" fmla="*/ 187832 h 210822"/>
                <a:gd name="connsiteX9" fmla="*/ 102401 w 102400"/>
                <a:gd name="connsiteY9" fmla="*/ 187832 h 210822"/>
                <a:gd name="connsiteX10" fmla="*/ 102401 w 102400"/>
                <a:gd name="connsiteY10" fmla="*/ 210822 h 210822"/>
                <a:gd name="connsiteX11" fmla="*/ 0 w 102400"/>
                <a:gd name="connsiteY11" fmla="*/ 210822 h 21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2400" h="210822">
                  <a:moveTo>
                    <a:pt x="0" y="0"/>
                  </a:moveTo>
                  <a:lnTo>
                    <a:pt x="98442" y="0"/>
                  </a:lnTo>
                  <a:lnTo>
                    <a:pt x="98442" y="23030"/>
                  </a:lnTo>
                  <a:lnTo>
                    <a:pt x="26661" y="23030"/>
                  </a:lnTo>
                  <a:lnTo>
                    <a:pt x="26661" y="89822"/>
                  </a:lnTo>
                  <a:lnTo>
                    <a:pt x="94969" y="89822"/>
                  </a:lnTo>
                  <a:lnTo>
                    <a:pt x="94969" y="112812"/>
                  </a:lnTo>
                  <a:lnTo>
                    <a:pt x="26661" y="112812"/>
                  </a:lnTo>
                  <a:lnTo>
                    <a:pt x="26661" y="187832"/>
                  </a:lnTo>
                  <a:lnTo>
                    <a:pt x="102401" y="187832"/>
                  </a:lnTo>
                  <a:lnTo>
                    <a:pt x="102401" y="210822"/>
                  </a:lnTo>
                  <a:lnTo>
                    <a:pt x="0" y="210822"/>
                  </a:lnTo>
                  <a:close/>
                </a:path>
              </a:pathLst>
            </a:custGeom>
            <a:solidFill>
              <a:srgbClr val="FEFFFF"/>
            </a:solidFill>
            <a:ln w="403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CH" sz="1400" dirty="0"/>
            </a:p>
          </p:txBody>
        </p:sp>
        <p:sp>
          <p:nvSpPr>
            <p:cNvPr id="46" name="Forme libre : forme 45">
              <a:extLst>
                <a:ext uri="{FF2B5EF4-FFF2-40B4-BE49-F238E27FC236}">
                  <a16:creationId xmlns:a16="http://schemas.microsoft.com/office/drawing/2014/main" id="{D2C05928-FCB6-BE73-F894-BD957EB75EC0}"/>
                </a:ext>
              </a:extLst>
            </p:cNvPr>
            <p:cNvSpPr/>
            <p:nvPr/>
          </p:nvSpPr>
          <p:spPr>
            <a:xfrm>
              <a:off x="6866922" y="772741"/>
              <a:ext cx="138715" cy="210822"/>
            </a:xfrm>
            <a:custGeom>
              <a:avLst/>
              <a:gdLst>
                <a:gd name="connsiteX0" fmla="*/ 0 w 138715"/>
                <a:gd name="connsiteY0" fmla="*/ 0 h 210822"/>
                <a:gd name="connsiteX1" fmla="*/ 33003 w 138715"/>
                <a:gd name="connsiteY1" fmla="*/ 0 h 210822"/>
                <a:gd name="connsiteX2" fmla="*/ 112661 w 138715"/>
                <a:gd name="connsiteY2" fmla="*/ 173958 h 210822"/>
                <a:gd name="connsiteX3" fmla="*/ 113307 w 138715"/>
                <a:gd name="connsiteY3" fmla="*/ 173958 h 210822"/>
                <a:gd name="connsiteX4" fmla="*/ 113307 w 138715"/>
                <a:gd name="connsiteY4" fmla="*/ 0 h 210822"/>
                <a:gd name="connsiteX5" fmla="*/ 138715 w 138715"/>
                <a:gd name="connsiteY5" fmla="*/ 0 h 210822"/>
                <a:gd name="connsiteX6" fmla="*/ 138715 w 138715"/>
                <a:gd name="connsiteY6" fmla="*/ 210822 h 210822"/>
                <a:gd name="connsiteX7" fmla="*/ 105713 w 138715"/>
                <a:gd name="connsiteY7" fmla="*/ 210822 h 210822"/>
                <a:gd name="connsiteX8" fmla="*/ 26054 w 138715"/>
                <a:gd name="connsiteY8" fmla="*/ 38155 h 210822"/>
                <a:gd name="connsiteX9" fmla="*/ 25408 w 138715"/>
                <a:gd name="connsiteY9" fmla="*/ 38155 h 210822"/>
                <a:gd name="connsiteX10" fmla="*/ 25408 w 138715"/>
                <a:gd name="connsiteY10" fmla="*/ 210822 h 210822"/>
                <a:gd name="connsiteX11" fmla="*/ 0 w 138715"/>
                <a:gd name="connsiteY11" fmla="*/ 210822 h 21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715" h="210822">
                  <a:moveTo>
                    <a:pt x="0" y="0"/>
                  </a:moveTo>
                  <a:lnTo>
                    <a:pt x="33003" y="0"/>
                  </a:lnTo>
                  <a:lnTo>
                    <a:pt x="112661" y="173958"/>
                  </a:lnTo>
                  <a:lnTo>
                    <a:pt x="113307" y="173958"/>
                  </a:lnTo>
                  <a:lnTo>
                    <a:pt x="113307" y="0"/>
                  </a:lnTo>
                  <a:lnTo>
                    <a:pt x="138715" y="0"/>
                  </a:lnTo>
                  <a:lnTo>
                    <a:pt x="138715" y="210822"/>
                  </a:lnTo>
                  <a:lnTo>
                    <a:pt x="105713" y="210822"/>
                  </a:lnTo>
                  <a:lnTo>
                    <a:pt x="26054" y="38155"/>
                  </a:lnTo>
                  <a:lnTo>
                    <a:pt x="25408" y="38155"/>
                  </a:lnTo>
                  <a:lnTo>
                    <a:pt x="25408" y="210822"/>
                  </a:lnTo>
                  <a:lnTo>
                    <a:pt x="0" y="210822"/>
                  </a:lnTo>
                  <a:close/>
                </a:path>
              </a:pathLst>
            </a:custGeom>
            <a:solidFill>
              <a:srgbClr val="FEFFFF"/>
            </a:solidFill>
            <a:ln w="403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CH" sz="1400" dirty="0"/>
            </a:p>
          </p:txBody>
        </p:sp>
        <p:sp>
          <p:nvSpPr>
            <p:cNvPr id="47" name="Forme libre : forme 46">
              <a:extLst>
                <a:ext uri="{FF2B5EF4-FFF2-40B4-BE49-F238E27FC236}">
                  <a16:creationId xmlns:a16="http://schemas.microsoft.com/office/drawing/2014/main" id="{014CC843-E0D6-A673-AF45-248AA6900E7D}"/>
                </a:ext>
              </a:extLst>
            </p:cNvPr>
            <p:cNvSpPr/>
            <p:nvPr/>
          </p:nvSpPr>
          <p:spPr>
            <a:xfrm>
              <a:off x="7049345" y="770537"/>
              <a:ext cx="133343" cy="215244"/>
            </a:xfrm>
            <a:custGeom>
              <a:avLst/>
              <a:gdLst>
                <a:gd name="connsiteX0" fmla="*/ 133343 w 133343"/>
                <a:gd name="connsiteY0" fmla="*/ 208751 h 215244"/>
                <a:gd name="connsiteX1" fmla="*/ 94806 w 133343"/>
                <a:gd name="connsiteY1" fmla="*/ 215245 h 215244"/>
                <a:gd name="connsiteX2" fmla="*/ 0 w 133343"/>
                <a:gd name="connsiteY2" fmla="*/ 107152 h 215244"/>
                <a:gd name="connsiteX3" fmla="*/ 93231 w 133343"/>
                <a:gd name="connsiteY3" fmla="*/ 26 h 215244"/>
                <a:gd name="connsiteX4" fmla="*/ 133343 w 133343"/>
                <a:gd name="connsiteY4" fmla="*/ 7569 h 215244"/>
                <a:gd name="connsiteX5" fmla="*/ 133343 w 133343"/>
                <a:gd name="connsiteY5" fmla="*/ 33745 h 215244"/>
                <a:gd name="connsiteX6" fmla="*/ 93555 w 133343"/>
                <a:gd name="connsiteY6" fmla="*/ 23016 h 215244"/>
                <a:gd name="connsiteX7" fmla="*/ 27590 w 133343"/>
                <a:gd name="connsiteY7" fmla="*/ 101787 h 215244"/>
                <a:gd name="connsiteX8" fmla="*/ 95453 w 133343"/>
                <a:gd name="connsiteY8" fmla="*/ 192537 h 215244"/>
                <a:gd name="connsiteX9" fmla="*/ 133343 w 133343"/>
                <a:gd name="connsiteY9" fmla="*/ 182454 h 215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3343" h="215244">
                  <a:moveTo>
                    <a:pt x="133343" y="208751"/>
                  </a:moveTo>
                  <a:cubicBezTo>
                    <a:pt x="120861" y="212865"/>
                    <a:pt x="107935" y="214922"/>
                    <a:pt x="94806" y="215245"/>
                  </a:cubicBezTo>
                  <a:cubicBezTo>
                    <a:pt x="28075" y="215245"/>
                    <a:pt x="0" y="164344"/>
                    <a:pt x="0" y="107152"/>
                  </a:cubicBezTo>
                  <a:cubicBezTo>
                    <a:pt x="0" y="41610"/>
                    <a:pt x="38173" y="26"/>
                    <a:pt x="93231" y="26"/>
                  </a:cubicBezTo>
                  <a:cubicBezTo>
                    <a:pt x="106966" y="-296"/>
                    <a:pt x="120700" y="2366"/>
                    <a:pt x="133343" y="7569"/>
                  </a:cubicBezTo>
                  <a:lnTo>
                    <a:pt x="133343" y="33745"/>
                  </a:lnTo>
                  <a:cubicBezTo>
                    <a:pt x="121346" y="26324"/>
                    <a:pt x="107612" y="22694"/>
                    <a:pt x="93555" y="23016"/>
                  </a:cubicBezTo>
                  <a:cubicBezTo>
                    <a:pt x="52836" y="25073"/>
                    <a:pt x="22419" y="61293"/>
                    <a:pt x="27590" y="101787"/>
                  </a:cubicBezTo>
                  <a:cubicBezTo>
                    <a:pt x="27590" y="156157"/>
                    <a:pt x="49686" y="192537"/>
                    <a:pt x="95453" y="192537"/>
                  </a:cubicBezTo>
                  <a:cubicBezTo>
                    <a:pt x="108703" y="192537"/>
                    <a:pt x="121790" y="189069"/>
                    <a:pt x="133343" y="182454"/>
                  </a:cubicBezTo>
                  <a:close/>
                </a:path>
              </a:pathLst>
            </a:custGeom>
            <a:solidFill>
              <a:srgbClr val="FEFFFF"/>
            </a:solidFill>
            <a:ln w="403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CH" sz="1400" dirty="0"/>
            </a:p>
          </p:txBody>
        </p:sp>
        <p:sp>
          <p:nvSpPr>
            <p:cNvPr id="48" name="Forme libre : forme 47">
              <a:extLst>
                <a:ext uri="{FF2B5EF4-FFF2-40B4-BE49-F238E27FC236}">
                  <a16:creationId xmlns:a16="http://schemas.microsoft.com/office/drawing/2014/main" id="{12223CBA-5E2F-AEF8-9669-82B208D8A9DA}"/>
                </a:ext>
              </a:extLst>
            </p:cNvPr>
            <p:cNvSpPr/>
            <p:nvPr/>
          </p:nvSpPr>
          <p:spPr>
            <a:xfrm>
              <a:off x="7226557" y="772741"/>
              <a:ext cx="102077" cy="210822"/>
            </a:xfrm>
            <a:custGeom>
              <a:avLst/>
              <a:gdLst>
                <a:gd name="connsiteX0" fmla="*/ 0 w 102077"/>
                <a:gd name="connsiteY0" fmla="*/ 0 h 210822"/>
                <a:gd name="connsiteX1" fmla="*/ 98119 w 102077"/>
                <a:gd name="connsiteY1" fmla="*/ 0 h 210822"/>
                <a:gd name="connsiteX2" fmla="*/ 98119 w 102077"/>
                <a:gd name="connsiteY2" fmla="*/ 23030 h 210822"/>
                <a:gd name="connsiteX3" fmla="*/ 26660 w 102077"/>
                <a:gd name="connsiteY3" fmla="*/ 23030 h 210822"/>
                <a:gd name="connsiteX4" fmla="*/ 26660 w 102077"/>
                <a:gd name="connsiteY4" fmla="*/ 89822 h 210822"/>
                <a:gd name="connsiteX5" fmla="*/ 95129 w 102077"/>
                <a:gd name="connsiteY5" fmla="*/ 89822 h 210822"/>
                <a:gd name="connsiteX6" fmla="*/ 95129 w 102077"/>
                <a:gd name="connsiteY6" fmla="*/ 112812 h 210822"/>
                <a:gd name="connsiteX7" fmla="*/ 26660 w 102077"/>
                <a:gd name="connsiteY7" fmla="*/ 112812 h 210822"/>
                <a:gd name="connsiteX8" fmla="*/ 26660 w 102077"/>
                <a:gd name="connsiteY8" fmla="*/ 187832 h 210822"/>
                <a:gd name="connsiteX9" fmla="*/ 102077 w 102077"/>
                <a:gd name="connsiteY9" fmla="*/ 187832 h 210822"/>
                <a:gd name="connsiteX10" fmla="*/ 102077 w 102077"/>
                <a:gd name="connsiteY10" fmla="*/ 210822 h 210822"/>
                <a:gd name="connsiteX11" fmla="*/ 0 w 102077"/>
                <a:gd name="connsiteY11" fmla="*/ 210822 h 21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2077" h="210822">
                  <a:moveTo>
                    <a:pt x="0" y="0"/>
                  </a:moveTo>
                  <a:lnTo>
                    <a:pt x="98119" y="0"/>
                  </a:lnTo>
                  <a:lnTo>
                    <a:pt x="98119" y="23030"/>
                  </a:lnTo>
                  <a:lnTo>
                    <a:pt x="26660" y="23030"/>
                  </a:lnTo>
                  <a:lnTo>
                    <a:pt x="26660" y="89822"/>
                  </a:lnTo>
                  <a:lnTo>
                    <a:pt x="95129" y="89822"/>
                  </a:lnTo>
                  <a:lnTo>
                    <a:pt x="95129" y="112812"/>
                  </a:lnTo>
                  <a:lnTo>
                    <a:pt x="26660" y="112812"/>
                  </a:lnTo>
                  <a:lnTo>
                    <a:pt x="26660" y="187832"/>
                  </a:lnTo>
                  <a:lnTo>
                    <a:pt x="102077" y="187832"/>
                  </a:lnTo>
                  <a:lnTo>
                    <a:pt x="102077" y="210822"/>
                  </a:lnTo>
                  <a:lnTo>
                    <a:pt x="0" y="210822"/>
                  </a:lnTo>
                  <a:close/>
                </a:path>
              </a:pathLst>
            </a:custGeom>
            <a:solidFill>
              <a:srgbClr val="FEFFFF"/>
            </a:solidFill>
            <a:ln w="403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CH" sz="1400" dirty="0"/>
            </a:p>
          </p:txBody>
        </p:sp>
        <p:sp>
          <p:nvSpPr>
            <p:cNvPr id="49" name="Forme libre : forme 48">
              <a:extLst>
                <a:ext uri="{FF2B5EF4-FFF2-40B4-BE49-F238E27FC236}">
                  <a16:creationId xmlns:a16="http://schemas.microsoft.com/office/drawing/2014/main" id="{285649C5-B7AE-B930-930B-94D469C84005}"/>
                </a:ext>
              </a:extLst>
            </p:cNvPr>
            <p:cNvSpPr/>
            <p:nvPr/>
          </p:nvSpPr>
          <p:spPr>
            <a:xfrm>
              <a:off x="4838986" y="1153569"/>
              <a:ext cx="26660" cy="210822"/>
            </a:xfrm>
            <a:custGeom>
              <a:avLst/>
              <a:gdLst>
                <a:gd name="connsiteX0" fmla="*/ 0 w 26660"/>
                <a:gd name="connsiteY0" fmla="*/ 0 h 210822"/>
                <a:gd name="connsiteX1" fmla="*/ 26660 w 26660"/>
                <a:gd name="connsiteY1" fmla="*/ 0 h 210822"/>
                <a:gd name="connsiteX2" fmla="*/ 26660 w 26660"/>
                <a:gd name="connsiteY2" fmla="*/ 210822 h 210822"/>
                <a:gd name="connsiteX3" fmla="*/ 0 w 26660"/>
                <a:gd name="connsiteY3" fmla="*/ 210822 h 21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660" h="210822">
                  <a:moveTo>
                    <a:pt x="0" y="0"/>
                  </a:moveTo>
                  <a:lnTo>
                    <a:pt x="26660" y="0"/>
                  </a:lnTo>
                  <a:lnTo>
                    <a:pt x="26660" y="210822"/>
                  </a:lnTo>
                  <a:lnTo>
                    <a:pt x="0" y="210822"/>
                  </a:lnTo>
                  <a:close/>
                </a:path>
              </a:pathLst>
            </a:custGeom>
            <a:solidFill>
              <a:srgbClr val="FEFFFF"/>
            </a:solidFill>
            <a:ln w="403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CH" sz="1400" dirty="0"/>
            </a:p>
          </p:txBody>
        </p:sp>
        <p:sp>
          <p:nvSpPr>
            <p:cNvPr id="50" name="Forme libre : forme 49">
              <a:extLst>
                <a:ext uri="{FF2B5EF4-FFF2-40B4-BE49-F238E27FC236}">
                  <a16:creationId xmlns:a16="http://schemas.microsoft.com/office/drawing/2014/main" id="{D3180BD2-9F81-4AC0-AD5A-E41D407B6405}"/>
                </a:ext>
              </a:extLst>
            </p:cNvPr>
            <p:cNvSpPr/>
            <p:nvPr/>
          </p:nvSpPr>
          <p:spPr>
            <a:xfrm>
              <a:off x="4918361" y="1153569"/>
              <a:ext cx="138392" cy="210781"/>
            </a:xfrm>
            <a:custGeom>
              <a:avLst/>
              <a:gdLst>
                <a:gd name="connsiteX0" fmla="*/ 0 w 138392"/>
                <a:gd name="connsiteY0" fmla="*/ 0 h 210781"/>
                <a:gd name="connsiteX1" fmla="*/ 32962 w 138392"/>
                <a:gd name="connsiteY1" fmla="*/ 0 h 210781"/>
                <a:gd name="connsiteX2" fmla="*/ 112338 w 138392"/>
                <a:gd name="connsiteY2" fmla="*/ 173917 h 210781"/>
                <a:gd name="connsiteX3" fmla="*/ 112984 w 138392"/>
                <a:gd name="connsiteY3" fmla="*/ 173917 h 210781"/>
                <a:gd name="connsiteX4" fmla="*/ 112984 w 138392"/>
                <a:gd name="connsiteY4" fmla="*/ 0 h 210781"/>
                <a:gd name="connsiteX5" fmla="*/ 138392 w 138392"/>
                <a:gd name="connsiteY5" fmla="*/ 0 h 210781"/>
                <a:gd name="connsiteX6" fmla="*/ 138392 w 138392"/>
                <a:gd name="connsiteY6" fmla="*/ 210782 h 210781"/>
                <a:gd name="connsiteX7" fmla="*/ 105390 w 138392"/>
                <a:gd name="connsiteY7" fmla="*/ 210782 h 210781"/>
                <a:gd name="connsiteX8" fmla="*/ 26014 w 138392"/>
                <a:gd name="connsiteY8" fmla="*/ 37792 h 210781"/>
                <a:gd name="connsiteX9" fmla="*/ 25409 w 138392"/>
                <a:gd name="connsiteY9" fmla="*/ 37792 h 210781"/>
                <a:gd name="connsiteX10" fmla="*/ 25409 w 138392"/>
                <a:gd name="connsiteY10" fmla="*/ 210782 h 210781"/>
                <a:gd name="connsiteX11" fmla="*/ 0 w 138392"/>
                <a:gd name="connsiteY11" fmla="*/ 210782 h 210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92" h="210781">
                  <a:moveTo>
                    <a:pt x="0" y="0"/>
                  </a:moveTo>
                  <a:lnTo>
                    <a:pt x="32962" y="0"/>
                  </a:lnTo>
                  <a:lnTo>
                    <a:pt x="112338" y="173917"/>
                  </a:lnTo>
                  <a:lnTo>
                    <a:pt x="112984" y="173917"/>
                  </a:lnTo>
                  <a:lnTo>
                    <a:pt x="112984" y="0"/>
                  </a:lnTo>
                  <a:lnTo>
                    <a:pt x="138392" y="0"/>
                  </a:lnTo>
                  <a:lnTo>
                    <a:pt x="138392" y="210782"/>
                  </a:lnTo>
                  <a:lnTo>
                    <a:pt x="105390" y="210782"/>
                  </a:lnTo>
                  <a:lnTo>
                    <a:pt x="26014" y="37792"/>
                  </a:lnTo>
                  <a:lnTo>
                    <a:pt x="25409" y="37792"/>
                  </a:lnTo>
                  <a:lnTo>
                    <a:pt x="25409" y="210782"/>
                  </a:lnTo>
                  <a:lnTo>
                    <a:pt x="0" y="210782"/>
                  </a:lnTo>
                  <a:close/>
                </a:path>
              </a:pathLst>
            </a:custGeom>
            <a:solidFill>
              <a:srgbClr val="FEFFFF"/>
            </a:solidFill>
            <a:ln w="403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CH" sz="1400" dirty="0"/>
            </a:p>
          </p:txBody>
        </p:sp>
        <p:sp>
          <p:nvSpPr>
            <p:cNvPr id="51" name="Forme libre : forme 50">
              <a:extLst>
                <a:ext uri="{FF2B5EF4-FFF2-40B4-BE49-F238E27FC236}">
                  <a16:creationId xmlns:a16="http://schemas.microsoft.com/office/drawing/2014/main" id="{32950F41-24C8-0F80-D99D-EAD1442B478C}"/>
                </a:ext>
              </a:extLst>
            </p:cNvPr>
            <p:cNvSpPr/>
            <p:nvPr/>
          </p:nvSpPr>
          <p:spPr>
            <a:xfrm>
              <a:off x="5188198" y="1153569"/>
              <a:ext cx="102077" cy="210781"/>
            </a:xfrm>
            <a:custGeom>
              <a:avLst/>
              <a:gdLst>
                <a:gd name="connsiteX0" fmla="*/ 0 w 102077"/>
                <a:gd name="connsiteY0" fmla="*/ 0 h 210781"/>
                <a:gd name="connsiteX1" fmla="*/ 98119 w 102077"/>
                <a:gd name="connsiteY1" fmla="*/ 0 h 210781"/>
                <a:gd name="connsiteX2" fmla="*/ 98119 w 102077"/>
                <a:gd name="connsiteY2" fmla="*/ 22667 h 210781"/>
                <a:gd name="connsiteX3" fmla="*/ 26661 w 102077"/>
                <a:gd name="connsiteY3" fmla="*/ 22667 h 210781"/>
                <a:gd name="connsiteX4" fmla="*/ 26661 w 102077"/>
                <a:gd name="connsiteY4" fmla="*/ 89782 h 210781"/>
                <a:gd name="connsiteX5" fmla="*/ 94806 w 102077"/>
                <a:gd name="connsiteY5" fmla="*/ 89782 h 210781"/>
                <a:gd name="connsiteX6" fmla="*/ 94806 w 102077"/>
                <a:gd name="connsiteY6" fmla="*/ 112812 h 210781"/>
                <a:gd name="connsiteX7" fmla="*/ 26661 w 102077"/>
                <a:gd name="connsiteY7" fmla="*/ 112812 h 210781"/>
                <a:gd name="connsiteX8" fmla="*/ 26661 w 102077"/>
                <a:gd name="connsiteY8" fmla="*/ 187953 h 210781"/>
                <a:gd name="connsiteX9" fmla="*/ 102078 w 102077"/>
                <a:gd name="connsiteY9" fmla="*/ 187953 h 210781"/>
                <a:gd name="connsiteX10" fmla="*/ 102078 w 102077"/>
                <a:gd name="connsiteY10" fmla="*/ 210782 h 210781"/>
                <a:gd name="connsiteX11" fmla="*/ 0 w 102077"/>
                <a:gd name="connsiteY11" fmla="*/ 210782 h 210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2077" h="210781">
                  <a:moveTo>
                    <a:pt x="0" y="0"/>
                  </a:moveTo>
                  <a:lnTo>
                    <a:pt x="98119" y="0"/>
                  </a:lnTo>
                  <a:lnTo>
                    <a:pt x="98119" y="22667"/>
                  </a:lnTo>
                  <a:lnTo>
                    <a:pt x="26661" y="22667"/>
                  </a:lnTo>
                  <a:lnTo>
                    <a:pt x="26661" y="89782"/>
                  </a:lnTo>
                  <a:lnTo>
                    <a:pt x="94806" y="89782"/>
                  </a:lnTo>
                  <a:lnTo>
                    <a:pt x="94806" y="112812"/>
                  </a:lnTo>
                  <a:lnTo>
                    <a:pt x="26661" y="112812"/>
                  </a:lnTo>
                  <a:lnTo>
                    <a:pt x="26661" y="187953"/>
                  </a:lnTo>
                  <a:lnTo>
                    <a:pt x="102078" y="187953"/>
                  </a:lnTo>
                  <a:lnTo>
                    <a:pt x="102078" y="210782"/>
                  </a:lnTo>
                  <a:lnTo>
                    <a:pt x="0" y="210782"/>
                  </a:lnTo>
                  <a:close/>
                </a:path>
              </a:pathLst>
            </a:custGeom>
            <a:solidFill>
              <a:srgbClr val="FEFFFF"/>
            </a:solidFill>
            <a:ln w="403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CH" sz="1400" dirty="0"/>
            </a:p>
          </p:txBody>
        </p:sp>
        <p:sp>
          <p:nvSpPr>
            <p:cNvPr id="52" name="Forme libre : forme 51">
              <a:extLst>
                <a:ext uri="{FF2B5EF4-FFF2-40B4-BE49-F238E27FC236}">
                  <a16:creationId xmlns:a16="http://schemas.microsoft.com/office/drawing/2014/main" id="{151C3C39-068E-CC71-557A-C5245A5B3CDF}"/>
                </a:ext>
              </a:extLst>
            </p:cNvPr>
            <p:cNvSpPr/>
            <p:nvPr/>
          </p:nvSpPr>
          <p:spPr>
            <a:xfrm>
              <a:off x="5337295" y="1153569"/>
              <a:ext cx="138392" cy="210781"/>
            </a:xfrm>
            <a:custGeom>
              <a:avLst/>
              <a:gdLst>
                <a:gd name="connsiteX0" fmla="*/ 0 w 138392"/>
                <a:gd name="connsiteY0" fmla="*/ 0 h 210781"/>
                <a:gd name="connsiteX1" fmla="*/ 32962 w 138392"/>
                <a:gd name="connsiteY1" fmla="*/ 0 h 210781"/>
                <a:gd name="connsiteX2" fmla="*/ 112661 w 138392"/>
                <a:gd name="connsiteY2" fmla="*/ 173917 h 210781"/>
                <a:gd name="connsiteX3" fmla="*/ 113307 w 138392"/>
                <a:gd name="connsiteY3" fmla="*/ 173917 h 210781"/>
                <a:gd name="connsiteX4" fmla="*/ 113307 w 138392"/>
                <a:gd name="connsiteY4" fmla="*/ 0 h 210781"/>
                <a:gd name="connsiteX5" fmla="*/ 138392 w 138392"/>
                <a:gd name="connsiteY5" fmla="*/ 0 h 210781"/>
                <a:gd name="connsiteX6" fmla="*/ 138392 w 138392"/>
                <a:gd name="connsiteY6" fmla="*/ 210782 h 210781"/>
                <a:gd name="connsiteX7" fmla="*/ 105713 w 138392"/>
                <a:gd name="connsiteY7" fmla="*/ 210782 h 210781"/>
                <a:gd name="connsiteX8" fmla="*/ 26054 w 138392"/>
                <a:gd name="connsiteY8" fmla="*/ 37792 h 210781"/>
                <a:gd name="connsiteX9" fmla="*/ 25408 w 138392"/>
                <a:gd name="connsiteY9" fmla="*/ 37792 h 210781"/>
                <a:gd name="connsiteX10" fmla="*/ 25408 w 138392"/>
                <a:gd name="connsiteY10" fmla="*/ 210782 h 210781"/>
                <a:gd name="connsiteX11" fmla="*/ 0 w 138392"/>
                <a:gd name="connsiteY11" fmla="*/ 210782 h 210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92" h="210781">
                  <a:moveTo>
                    <a:pt x="0" y="0"/>
                  </a:moveTo>
                  <a:lnTo>
                    <a:pt x="32962" y="0"/>
                  </a:lnTo>
                  <a:lnTo>
                    <a:pt x="112661" y="173917"/>
                  </a:lnTo>
                  <a:lnTo>
                    <a:pt x="113307" y="173917"/>
                  </a:lnTo>
                  <a:lnTo>
                    <a:pt x="113307" y="0"/>
                  </a:lnTo>
                  <a:lnTo>
                    <a:pt x="138392" y="0"/>
                  </a:lnTo>
                  <a:lnTo>
                    <a:pt x="138392" y="210782"/>
                  </a:lnTo>
                  <a:lnTo>
                    <a:pt x="105713" y="210782"/>
                  </a:lnTo>
                  <a:lnTo>
                    <a:pt x="26054" y="37792"/>
                  </a:lnTo>
                  <a:lnTo>
                    <a:pt x="25408" y="37792"/>
                  </a:lnTo>
                  <a:lnTo>
                    <a:pt x="25408" y="210782"/>
                  </a:lnTo>
                  <a:lnTo>
                    <a:pt x="0" y="210782"/>
                  </a:lnTo>
                  <a:close/>
                </a:path>
              </a:pathLst>
            </a:custGeom>
            <a:solidFill>
              <a:srgbClr val="FEFFFF"/>
            </a:solidFill>
            <a:ln w="403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CH" sz="1400" dirty="0"/>
            </a:p>
          </p:txBody>
        </p:sp>
        <p:sp>
          <p:nvSpPr>
            <p:cNvPr id="53" name="Forme libre : forme 52">
              <a:extLst>
                <a:ext uri="{FF2B5EF4-FFF2-40B4-BE49-F238E27FC236}">
                  <a16:creationId xmlns:a16="http://schemas.microsoft.com/office/drawing/2014/main" id="{D9CFF380-771A-3850-44E0-163F12B8F249}"/>
                </a:ext>
              </a:extLst>
            </p:cNvPr>
            <p:cNvSpPr/>
            <p:nvPr/>
          </p:nvSpPr>
          <p:spPr>
            <a:xfrm>
              <a:off x="5522384" y="1151429"/>
              <a:ext cx="147521" cy="215139"/>
            </a:xfrm>
            <a:custGeom>
              <a:avLst/>
              <a:gdLst>
                <a:gd name="connsiteX0" fmla="*/ 147522 w 147521"/>
                <a:gd name="connsiteY0" fmla="*/ 204250 h 215139"/>
                <a:gd name="connsiteX1" fmla="*/ 95170 w 147521"/>
                <a:gd name="connsiteY1" fmla="*/ 215140 h 215139"/>
                <a:gd name="connsiteX2" fmla="*/ 0 w 147521"/>
                <a:gd name="connsiteY2" fmla="*/ 107046 h 215139"/>
                <a:gd name="connsiteX3" fmla="*/ 93554 w 147521"/>
                <a:gd name="connsiteY3" fmla="*/ 82 h 215139"/>
                <a:gd name="connsiteX4" fmla="*/ 143280 w 147521"/>
                <a:gd name="connsiteY4" fmla="*/ 9359 h 215139"/>
                <a:gd name="connsiteX5" fmla="*/ 143280 w 147521"/>
                <a:gd name="connsiteY5" fmla="*/ 35697 h 215139"/>
                <a:gd name="connsiteX6" fmla="*/ 93877 w 147521"/>
                <a:gd name="connsiteY6" fmla="*/ 23072 h 215139"/>
                <a:gd name="connsiteX7" fmla="*/ 27913 w 147521"/>
                <a:gd name="connsiteY7" fmla="*/ 101682 h 215139"/>
                <a:gd name="connsiteX8" fmla="*/ 95776 w 147521"/>
                <a:gd name="connsiteY8" fmla="*/ 192432 h 215139"/>
                <a:gd name="connsiteX9" fmla="*/ 122113 w 147521"/>
                <a:gd name="connsiteY9" fmla="*/ 186624 h 215139"/>
                <a:gd name="connsiteX10" fmla="*/ 122113 w 147521"/>
                <a:gd name="connsiteY10" fmla="*/ 119509 h 215139"/>
                <a:gd name="connsiteX11" fmla="*/ 86647 w 147521"/>
                <a:gd name="connsiteY11" fmla="*/ 119509 h 215139"/>
                <a:gd name="connsiteX12" fmla="*/ 86647 w 147521"/>
                <a:gd name="connsiteY12" fmla="*/ 96519 h 215139"/>
                <a:gd name="connsiteX13" fmla="*/ 147239 w 147521"/>
                <a:gd name="connsiteY13" fmla="*/ 96519 h 215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7521" h="215139">
                  <a:moveTo>
                    <a:pt x="147522" y="204250"/>
                  </a:moveTo>
                  <a:cubicBezTo>
                    <a:pt x="130798" y="210743"/>
                    <a:pt x="113146" y="214333"/>
                    <a:pt x="95170" y="215140"/>
                  </a:cubicBezTo>
                  <a:cubicBezTo>
                    <a:pt x="28236" y="215140"/>
                    <a:pt x="0" y="164239"/>
                    <a:pt x="0" y="107046"/>
                  </a:cubicBezTo>
                  <a:cubicBezTo>
                    <a:pt x="0" y="41182"/>
                    <a:pt x="38496" y="82"/>
                    <a:pt x="93554" y="82"/>
                  </a:cubicBezTo>
                  <a:cubicBezTo>
                    <a:pt x="110601" y="-563"/>
                    <a:pt x="127647" y="2583"/>
                    <a:pt x="143280" y="9359"/>
                  </a:cubicBezTo>
                  <a:lnTo>
                    <a:pt x="143280" y="35697"/>
                  </a:lnTo>
                  <a:cubicBezTo>
                    <a:pt x="127970" y="27791"/>
                    <a:pt x="111086" y="23395"/>
                    <a:pt x="93877" y="23072"/>
                  </a:cubicBezTo>
                  <a:cubicBezTo>
                    <a:pt x="53038" y="24807"/>
                    <a:pt x="22581" y="61228"/>
                    <a:pt x="27913" y="101682"/>
                  </a:cubicBezTo>
                  <a:cubicBezTo>
                    <a:pt x="27913" y="156051"/>
                    <a:pt x="49685" y="192432"/>
                    <a:pt x="95776" y="192432"/>
                  </a:cubicBezTo>
                  <a:cubicBezTo>
                    <a:pt x="104784" y="192432"/>
                    <a:pt x="113752" y="190415"/>
                    <a:pt x="122113" y="186624"/>
                  </a:cubicBezTo>
                  <a:lnTo>
                    <a:pt x="122113" y="119509"/>
                  </a:lnTo>
                  <a:lnTo>
                    <a:pt x="86647" y="119509"/>
                  </a:lnTo>
                  <a:lnTo>
                    <a:pt x="86647" y="96519"/>
                  </a:lnTo>
                  <a:lnTo>
                    <a:pt x="147239" y="96519"/>
                  </a:lnTo>
                  <a:close/>
                </a:path>
              </a:pathLst>
            </a:custGeom>
            <a:solidFill>
              <a:srgbClr val="FEFFFF"/>
            </a:solidFill>
            <a:ln w="403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CH" sz="1400" dirty="0"/>
            </a:p>
          </p:txBody>
        </p:sp>
        <p:sp>
          <p:nvSpPr>
            <p:cNvPr id="54" name="Forme libre : forme 53">
              <a:extLst>
                <a:ext uri="{FF2B5EF4-FFF2-40B4-BE49-F238E27FC236}">
                  <a16:creationId xmlns:a16="http://schemas.microsoft.com/office/drawing/2014/main" id="{88487F3E-21AF-EDB6-844F-C9AF11D675BC}"/>
                </a:ext>
              </a:extLst>
            </p:cNvPr>
            <p:cNvSpPr/>
            <p:nvPr/>
          </p:nvSpPr>
          <p:spPr>
            <a:xfrm>
              <a:off x="5725448" y="1153569"/>
              <a:ext cx="26498" cy="210822"/>
            </a:xfrm>
            <a:custGeom>
              <a:avLst/>
              <a:gdLst>
                <a:gd name="connsiteX0" fmla="*/ 0 w 26498"/>
                <a:gd name="connsiteY0" fmla="*/ 0 h 210822"/>
                <a:gd name="connsiteX1" fmla="*/ 26499 w 26498"/>
                <a:gd name="connsiteY1" fmla="*/ 0 h 210822"/>
                <a:gd name="connsiteX2" fmla="*/ 26499 w 26498"/>
                <a:gd name="connsiteY2" fmla="*/ 210822 h 210822"/>
                <a:gd name="connsiteX3" fmla="*/ 0 w 26498"/>
                <a:gd name="connsiteY3" fmla="*/ 210822 h 21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98" h="210822">
                  <a:moveTo>
                    <a:pt x="0" y="0"/>
                  </a:moveTo>
                  <a:lnTo>
                    <a:pt x="26499" y="0"/>
                  </a:lnTo>
                  <a:lnTo>
                    <a:pt x="26499" y="210822"/>
                  </a:lnTo>
                  <a:lnTo>
                    <a:pt x="0" y="210822"/>
                  </a:lnTo>
                  <a:close/>
                </a:path>
              </a:pathLst>
            </a:custGeom>
            <a:solidFill>
              <a:srgbClr val="FEFFFF"/>
            </a:solidFill>
            <a:ln w="403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CH" sz="1400" dirty="0"/>
            </a:p>
          </p:txBody>
        </p:sp>
        <p:sp>
          <p:nvSpPr>
            <p:cNvPr id="55" name="Forme libre : forme 54">
              <a:extLst>
                <a:ext uri="{FF2B5EF4-FFF2-40B4-BE49-F238E27FC236}">
                  <a16:creationId xmlns:a16="http://schemas.microsoft.com/office/drawing/2014/main" id="{214F68D3-42C1-C668-69F2-6461AC2764A3}"/>
                </a:ext>
              </a:extLst>
            </p:cNvPr>
            <p:cNvSpPr/>
            <p:nvPr/>
          </p:nvSpPr>
          <p:spPr>
            <a:xfrm>
              <a:off x="5807813" y="1153569"/>
              <a:ext cx="138392" cy="210781"/>
            </a:xfrm>
            <a:custGeom>
              <a:avLst/>
              <a:gdLst>
                <a:gd name="connsiteX0" fmla="*/ 0 w 138392"/>
                <a:gd name="connsiteY0" fmla="*/ 0 h 210781"/>
                <a:gd name="connsiteX1" fmla="*/ 33002 w 138392"/>
                <a:gd name="connsiteY1" fmla="*/ 0 h 210781"/>
                <a:gd name="connsiteX2" fmla="*/ 112378 w 138392"/>
                <a:gd name="connsiteY2" fmla="*/ 173917 h 210781"/>
                <a:gd name="connsiteX3" fmla="*/ 113307 w 138392"/>
                <a:gd name="connsiteY3" fmla="*/ 173917 h 210781"/>
                <a:gd name="connsiteX4" fmla="*/ 113307 w 138392"/>
                <a:gd name="connsiteY4" fmla="*/ 0 h 210781"/>
                <a:gd name="connsiteX5" fmla="*/ 138392 w 138392"/>
                <a:gd name="connsiteY5" fmla="*/ 0 h 210781"/>
                <a:gd name="connsiteX6" fmla="*/ 138392 w 138392"/>
                <a:gd name="connsiteY6" fmla="*/ 210782 h 210781"/>
                <a:gd name="connsiteX7" fmla="*/ 105754 w 138392"/>
                <a:gd name="connsiteY7" fmla="*/ 210782 h 210781"/>
                <a:gd name="connsiteX8" fmla="*/ 26054 w 138392"/>
                <a:gd name="connsiteY8" fmla="*/ 37792 h 210781"/>
                <a:gd name="connsiteX9" fmla="*/ 25408 w 138392"/>
                <a:gd name="connsiteY9" fmla="*/ 37792 h 210781"/>
                <a:gd name="connsiteX10" fmla="*/ 25408 w 138392"/>
                <a:gd name="connsiteY10" fmla="*/ 210782 h 210781"/>
                <a:gd name="connsiteX11" fmla="*/ 0 w 138392"/>
                <a:gd name="connsiteY11" fmla="*/ 210782 h 210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92" h="210781">
                  <a:moveTo>
                    <a:pt x="0" y="0"/>
                  </a:moveTo>
                  <a:lnTo>
                    <a:pt x="33002" y="0"/>
                  </a:lnTo>
                  <a:lnTo>
                    <a:pt x="112378" y="173917"/>
                  </a:lnTo>
                  <a:lnTo>
                    <a:pt x="113307" y="173917"/>
                  </a:lnTo>
                  <a:lnTo>
                    <a:pt x="113307" y="0"/>
                  </a:lnTo>
                  <a:lnTo>
                    <a:pt x="138392" y="0"/>
                  </a:lnTo>
                  <a:lnTo>
                    <a:pt x="138392" y="210782"/>
                  </a:lnTo>
                  <a:lnTo>
                    <a:pt x="105754" y="210782"/>
                  </a:lnTo>
                  <a:lnTo>
                    <a:pt x="26054" y="37792"/>
                  </a:lnTo>
                  <a:lnTo>
                    <a:pt x="25408" y="37792"/>
                  </a:lnTo>
                  <a:lnTo>
                    <a:pt x="25408" y="210782"/>
                  </a:lnTo>
                  <a:lnTo>
                    <a:pt x="0" y="210782"/>
                  </a:lnTo>
                  <a:close/>
                </a:path>
              </a:pathLst>
            </a:custGeom>
            <a:solidFill>
              <a:srgbClr val="FEFFFF"/>
            </a:solidFill>
            <a:ln w="403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CH" sz="1400" dirty="0"/>
            </a:p>
          </p:txBody>
        </p:sp>
        <p:sp>
          <p:nvSpPr>
            <p:cNvPr id="56" name="Forme libre : forme 55">
              <a:extLst>
                <a:ext uri="{FF2B5EF4-FFF2-40B4-BE49-F238E27FC236}">
                  <a16:creationId xmlns:a16="http://schemas.microsoft.com/office/drawing/2014/main" id="{92FD96B2-0E68-FBD4-4408-BD76E863EF74}"/>
                </a:ext>
              </a:extLst>
            </p:cNvPr>
            <p:cNvSpPr/>
            <p:nvPr/>
          </p:nvSpPr>
          <p:spPr>
            <a:xfrm>
              <a:off x="6001748" y="1153569"/>
              <a:ext cx="102400" cy="210781"/>
            </a:xfrm>
            <a:custGeom>
              <a:avLst/>
              <a:gdLst>
                <a:gd name="connsiteX0" fmla="*/ 0 w 102400"/>
                <a:gd name="connsiteY0" fmla="*/ 0 h 210781"/>
                <a:gd name="connsiteX1" fmla="*/ 98482 w 102400"/>
                <a:gd name="connsiteY1" fmla="*/ 0 h 210781"/>
                <a:gd name="connsiteX2" fmla="*/ 98482 w 102400"/>
                <a:gd name="connsiteY2" fmla="*/ 22667 h 210781"/>
                <a:gd name="connsiteX3" fmla="*/ 26660 w 102400"/>
                <a:gd name="connsiteY3" fmla="*/ 22667 h 210781"/>
                <a:gd name="connsiteX4" fmla="*/ 26660 w 102400"/>
                <a:gd name="connsiteY4" fmla="*/ 89782 h 210781"/>
                <a:gd name="connsiteX5" fmla="*/ 95008 w 102400"/>
                <a:gd name="connsiteY5" fmla="*/ 89782 h 210781"/>
                <a:gd name="connsiteX6" fmla="*/ 95008 w 102400"/>
                <a:gd name="connsiteY6" fmla="*/ 112812 h 210781"/>
                <a:gd name="connsiteX7" fmla="*/ 26660 w 102400"/>
                <a:gd name="connsiteY7" fmla="*/ 112812 h 210781"/>
                <a:gd name="connsiteX8" fmla="*/ 26660 w 102400"/>
                <a:gd name="connsiteY8" fmla="*/ 187953 h 210781"/>
                <a:gd name="connsiteX9" fmla="*/ 102400 w 102400"/>
                <a:gd name="connsiteY9" fmla="*/ 187953 h 210781"/>
                <a:gd name="connsiteX10" fmla="*/ 102400 w 102400"/>
                <a:gd name="connsiteY10" fmla="*/ 210782 h 210781"/>
                <a:gd name="connsiteX11" fmla="*/ 0 w 102400"/>
                <a:gd name="connsiteY11" fmla="*/ 210782 h 210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2400" h="210781">
                  <a:moveTo>
                    <a:pt x="0" y="0"/>
                  </a:moveTo>
                  <a:lnTo>
                    <a:pt x="98482" y="0"/>
                  </a:lnTo>
                  <a:lnTo>
                    <a:pt x="98482" y="22667"/>
                  </a:lnTo>
                  <a:lnTo>
                    <a:pt x="26660" y="22667"/>
                  </a:lnTo>
                  <a:lnTo>
                    <a:pt x="26660" y="89782"/>
                  </a:lnTo>
                  <a:lnTo>
                    <a:pt x="95008" y="89782"/>
                  </a:lnTo>
                  <a:lnTo>
                    <a:pt x="95008" y="112812"/>
                  </a:lnTo>
                  <a:lnTo>
                    <a:pt x="26660" y="112812"/>
                  </a:lnTo>
                  <a:lnTo>
                    <a:pt x="26660" y="187953"/>
                  </a:lnTo>
                  <a:lnTo>
                    <a:pt x="102400" y="187953"/>
                  </a:lnTo>
                  <a:lnTo>
                    <a:pt x="102400" y="210782"/>
                  </a:lnTo>
                  <a:lnTo>
                    <a:pt x="0" y="210782"/>
                  </a:lnTo>
                  <a:close/>
                </a:path>
              </a:pathLst>
            </a:custGeom>
            <a:solidFill>
              <a:srgbClr val="FEFFFF"/>
            </a:solidFill>
            <a:ln w="403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CH" sz="1400" dirty="0"/>
            </a:p>
          </p:txBody>
        </p:sp>
        <p:sp>
          <p:nvSpPr>
            <p:cNvPr id="57" name="Forme libre : forme 56">
              <a:extLst>
                <a:ext uri="{FF2B5EF4-FFF2-40B4-BE49-F238E27FC236}">
                  <a16:creationId xmlns:a16="http://schemas.microsoft.com/office/drawing/2014/main" id="{456C7A4D-D2CB-E08B-F8CF-E7DC1B6FE732}"/>
                </a:ext>
              </a:extLst>
            </p:cNvPr>
            <p:cNvSpPr/>
            <p:nvPr/>
          </p:nvSpPr>
          <p:spPr>
            <a:xfrm>
              <a:off x="6151047" y="1153569"/>
              <a:ext cx="102077" cy="210781"/>
            </a:xfrm>
            <a:custGeom>
              <a:avLst/>
              <a:gdLst>
                <a:gd name="connsiteX0" fmla="*/ 0 w 102077"/>
                <a:gd name="connsiteY0" fmla="*/ 0 h 210781"/>
                <a:gd name="connsiteX1" fmla="*/ 98119 w 102077"/>
                <a:gd name="connsiteY1" fmla="*/ 0 h 210781"/>
                <a:gd name="connsiteX2" fmla="*/ 98119 w 102077"/>
                <a:gd name="connsiteY2" fmla="*/ 22667 h 210781"/>
                <a:gd name="connsiteX3" fmla="*/ 26660 w 102077"/>
                <a:gd name="connsiteY3" fmla="*/ 22667 h 210781"/>
                <a:gd name="connsiteX4" fmla="*/ 26660 w 102077"/>
                <a:gd name="connsiteY4" fmla="*/ 89782 h 210781"/>
                <a:gd name="connsiteX5" fmla="*/ 94806 w 102077"/>
                <a:gd name="connsiteY5" fmla="*/ 89782 h 210781"/>
                <a:gd name="connsiteX6" fmla="*/ 94806 w 102077"/>
                <a:gd name="connsiteY6" fmla="*/ 112812 h 210781"/>
                <a:gd name="connsiteX7" fmla="*/ 26660 w 102077"/>
                <a:gd name="connsiteY7" fmla="*/ 112812 h 210781"/>
                <a:gd name="connsiteX8" fmla="*/ 26660 w 102077"/>
                <a:gd name="connsiteY8" fmla="*/ 187953 h 210781"/>
                <a:gd name="connsiteX9" fmla="*/ 102077 w 102077"/>
                <a:gd name="connsiteY9" fmla="*/ 187953 h 210781"/>
                <a:gd name="connsiteX10" fmla="*/ 102077 w 102077"/>
                <a:gd name="connsiteY10" fmla="*/ 210782 h 210781"/>
                <a:gd name="connsiteX11" fmla="*/ 0 w 102077"/>
                <a:gd name="connsiteY11" fmla="*/ 210782 h 210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2077" h="210781">
                  <a:moveTo>
                    <a:pt x="0" y="0"/>
                  </a:moveTo>
                  <a:lnTo>
                    <a:pt x="98119" y="0"/>
                  </a:lnTo>
                  <a:lnTo>
                    <a:pt x="98119" y="22667"/>
                  </a:lnTo>
                  <a:lnTo>
                    <a:pt x="26660" y="22667"/>
                  </a:lnTo>
                  <a:lnTo>
                    <a:pt x="26660" y="89782"/>
                  </a:lnTo>
                  <a:lnTo>
                    <a:pt x="94806" y="89782"/>
                  </a:lnTo>
                  <a:lnTo>
                    <a:pt x="94806" y="112812"/>
                  </a:lnTo>
                  <a:lnTo>
                    <a:pt x="26660" y="112812"/>
                  </a:lnTo>
                  <a:lnTo>
                    <a:pt x="26660" y="187953"/>
                  </a:lnTo>
                  <a:lnTo>
                    <a:pt x="102077" y="187953"/>
                  </a:lnTo>
                  <a:lnTo>
                    <a:pt x="102077" y="210782"/>
                  </a:lnTo>
                  <a:lnTo>
                    <a:pt x="0" y="210782"/>
                  </a:lnTo>
                  <a:close/>
                </a:path>
              </a:pathLst>
            </a:custGeom>
            <a:solidFill>
              <a:srgbClr val="FEFFFF"/>
            </a:solidFill>
            <a:ln w="403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CH" sz="1400" dirty="0"/>
            </a:p>
          </p:txBody>
        </p:sp>
        <p:sp>
          <p:nvSpPr>
            <p:cNvPr id="58" name="Forme libre : forme 57">
              <a:extLst>
                <a:ext uri="{FF2B5EF4-FFF2-40B4-BE49-F238E27FC236}">
                  <a16:creationId xmlns:a16="http://schemas.microsoft.com/office/drawing/2014/main" id="{1C5AE9AE-06A3-8568-530C-D874CE1E5D5B}"/>
                </a:ext>
              </a:extLst>
            </p:cNvPr>
            <p:cNvSpPr/>
            <p:nvPr/>
          </p:nvSpPr>
          <p:spPr>
            <a:xfrm>
              <a:off x="6299821" y="1153340"/>
              <a:ext cx="125748" cy="210567"/>
            </a:xfrm>
            <a:custGeom>
              <a:avLst/>
              <a:gdLst>
                <a:gd name="connsiteX0" fmla="*/ 26661 w 125748"/>
                <a:gd name="connsiteY0" fmla="*/ 93641 h 210567"/>
                <a:gd name="connsiteX1" fmla="*/ 47181 w 125748"/>
                <a:gd name="connsiteY1" fmla="*/ 93641 h 210567"/>
                <a:gd name="connsiteX2" fmla="*/ 86647 w 125748"/>
                <a:gd name="connsiteY2" fmla="*/ 56454 h 210567"/>
                <a:gd name="connsiteX3" fmla="*/ 47827 w 125748"/>
                <a:gd name="connsiteY3" fmla="*/ 21807 h 210567"/>
                <a:gd name="connsiteX4" fmla="*/ 26661 w 125748"/>
                <a:gd name="connsiteY4" fmla="*/ 21807 h 210567"/>
                <a:gd name="connsiteX5" fmla="*/ 0 w 125748"/>
                <a:gd name="connsiteY5" fmla="*/ 229 h 210567"/>
                <a:gd name="connsiteX6" fmla="*/ 54290 w 125748"/>
                <a:gd name="connsiteY6" fmla="*/ 229 h 210567"/>
                <a:gd name="connsiteX7" fmla="*/ 98765 w 125748"/>
                <a:gd name="connsiteY7" fmla="*/ 14386 h 210567"/>
                <a:gd name="connsiteX8" fmla="*/ 114236 w 125748"/>
                <a:gd name="connsiteY8" fmla="*/ 54719 h 210567"/>
                <a:gd name="connsiteX9" fmla="*/ 72751 w 125748"/>
                <a:gd name="connsiteY9" fmla="*/ 105136 h 210567"/>
                <a:gd name="connsiteX10" fmla="*/ 95452 w 125748"/>
                <a:gd name="connsiteY10" fmla="*/ 125787 h 210567"/>
                <a:gd name="connsiteX11" fmla="*/ 125748 w 125748"/>
                <a:gd name="connsiteY11" fmla="*/ 210567 h 210567"/>
                <a:gd name="connsiteX12" fmla="*/ 96907 w 125748"/>
                <a:gd name="connsiteY12" fmla="*/ 210567 h 210567"/>
                <a:gd name="connsiteX13" fmla="*/ 73074 w 125748"/>
                <a:gd name="connsiteY13" fmla="*/ 139016 h 210567"/>
                <a:gd name="connsiteX14" fmla="*/ 39304 w 125748"/>
                <a:gd name="connsiteY14" fmla="*/ 114897 h 210567"/>
                <a:gd name="connsiteX15" fmla="*/ 27307 w 125748"/>
                <a:gd name="connsiteY15" fmla="*/ 114897 h 210567"/>
                <a:gd name="connsiteX16" fmla="*/ 27307 w 125748"/>
                <a:gd name="connsiteY16" fmla="*/ 210567 h 210567"/>
                <a:gd name="connsiteX17" fmla="*/ 646 w 125748"/>
                <a:gd name="connsiteY17" fmla="*/ 210567 h 210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25748" h="210567">
                  <a:moveTo>
                    <a:pt x="26661" y="93641"/>
                  </a:moveTo>
                  <a:lnTo>
                    <a:pt x="47181" y="93641"/>
                  </a:lnTo>
                  <a:cubicBezTo>
                    <a:pt x="68954" y="96021"/>
                    <a:pt x="87737" y="78355"/>
                    <a:pt x="86647" y="56454"/>
                  </a:cubicBezTo>
                  <a:cubicBezTo>
                    <a:pt x="86647" y="32980"/>
                    <a:pt x="71175" y="21807"/>
                    <a:pt x="47827" y="21807"/>
                  </a:cubicBezTo>
                  <a:lnTo>
                    <a:pt x="26661" y="21807"/>
                  </a:lnTo>
                  <a:close/>
                  <a:moveTo>
                    <a:pt x="0" y="229"/>
                  </a:moveTo>
                  <a:lnTo>
                    <a:pt x="54290" y="229"/>
                  </a:lnTo>
                  <a:cubicBezTo>
                    <a:pt x="70368" y="-1183"/>
                    <a:pt x="86485" y="3980"/>
                    <a:pt x="98765" y="14386"/>
                  </a:cubicBezTo>
                  <a:cubicBezTo>
                    <a:pt x="109187" y="25276"/>
                    <a:pt x="114721" y="39756"/>
                    <a:pt x="114236" y="54719"/>
                  </a:cubicBezTo>
                  <a:cubicBezTo>
                    <a:pt x="115650" y="79766"/>
                    <a:pt x="97674" y="101829"/>
                    <a:pt x="72751" y="105136"/>
                  </a:cubicBezTo>
                  <a:cubicBezTo>
                    <a:pt x="83940" y="106548"/>
                    <a:pt x="93110" y="114776"/>
                    <a:pt x="95452" y="125787"/>
                  </a:cubicBezTo>
                  <a:lnTo>
                    <a:pt x="125748" y="210567"/>
                  </a:lnTo>
                  <a:lnTo>
                    <a:pt x="96907" y="210567"/>
                  </a:lnTo>
                  <a:lnTo>
                    <a:pt x="73074" y="139016"/>
                  </a:lnTo>
                  <a:cubicBezTo>
                    <a:pt x="69923" y="123407"/>
                    <a:pt x="55220" y="112880"/>
                    <a:pt x="39304" y="114897"/>
                  </a:cubicBezTo>
                  <a:lnTo>
                    <a:pt x="27307" y="114897"/>
                  </a:lnTo>
                  <a:lnTo>
                    <a:pt x="27307" y="210567"/>
                  </a:lnTo>
                  <a:lnTo>
                    <a:pt x="646" y="210567"/>
                  </a:lnTo>
                  <a:close/>
                </a:path>
              </a:pathLst>
            </a:custGeom>
            <a:solidFill>
              <a:srgbClr val="FEFFFF"/>
            </a:solidFill>
            <a:ln w="403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CH" sz="1400" dirty="0"/>
            </a:p>
          </p:txBody>
        </p:sp>
        <p:sp>
          <p:nvSpPr>
            <p:cNvPr id="59" name="Forme libre : forme 58">
              <a:extLst>
                <a:ext uri="{FF2B5EF4-FFF2-40B4-BE49-F238E27FC236}">
                  <a16:creationId xmlns:a16="http://schemas.microsoft.com/office/drawing/2014/main" id="{5EFB1730-7B96-D7FE-0D27-238E96A33764}"/>
                </a:ext>
              </a:extLst>
            </p:cNvPr>
            <p:cNvSpPr/>
            <p:nvPr/>
          </p:nvSpPr>
          <p:spPr>
            <a:xfrm>
              <a:off x="6465843" y="1153569"/>
              <a:ext cx="26660" cy="210822"/>
            </a:xfrm>
            <a:custGeom>
              <a:avLst/>
              <a:gdLst>
                <a:gd name="connsiteX0" fmla="*/ 0 w 26660"/>
                <a:gd name="connsiteY0" fmla="*/ 0 h 210822"/>
                <a:gd name="connsiteX1" fmla="*/ 26661 w 26660"/>
                <a:gd name="connsiteY1" fmla="*/ 0 h 210822"/>
                <a:gd name="connsiteX2" fmla="*/ 26661 w 26660"/>
                <a:gd name="connsiteY2" fmla="*/ 210822 h 210822"/>
                <a:gd name="connsiteX3" fmla="*/ 0 w 26660"/>
                <a:gd name="connsiteY3" fmla="*/ 210822 h 21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660" h="210822">
                  <a:moveTo>
                    <a:pt x="0" y="0"/>
                  </a:moveTo>
                  <a:lnTo>
                    <a:pt x="26661" y="0"/>
                  </a:lnTo>
                  <a:lnTo>
                    <a:pt x="26661" y="210822"/>
                  </a:lnTo>
                  <a:lnTo>
                    <a:pt x="0" y="210822"/>
                  </a:lnTo>
                  <a:close/>
                </a:path>
              </a:pathLst>
            </a:custGeom>
            <a:solidFill>
              <a:srgbClr val="FEFFFF"/>
            </a:solidFill>
            <a:ln w="403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CH" sz="1400" dirty="0"/>
            </a:p>
          </p:txBody>
        </p:sp>
        <p:sp>
          <p:nvSpPr>
            <p:cNvPr id="60" name="Forme libre : forme 59">
              <a:extLst>
                <a:ext uri="{FF2B5EF4-FFF2-40B4-BE49-F238E27FC236}">
                  <a16:creationId xmlns:a16="http://schemas.microsoft.com/office/drawing/2014/main" id="{A14C23F5-E8DE-6C8D-69CA-22040E11FE92}"/>
                </a:ext>
              </a:extLst>
            </p:cNvPr>
            <p:cNvSpPr/>
            <p:nvPr/>
          </p:nvSpPr>
          <p:spPr>
            <a:xfrm>
              <a:off x="6548208" y="1153569"/>
              <a:ext cx="138513" cy="210781"/>
            </a:xfrm>
            <a:custGeom>
              <a:avLst/>
              <a:gdLst>
                <a:gd name="connsiteX0" fmla="*/ 0 w 138513"/>
                <a:gd name="connsiteY0" fmla="*/ 0 h 210781"/>
                <a:gd name="connsiteX1" fmla="*/ 33123 w 138513"/>
                <a:gd name="connsiteY1" fmla="*/ 0 h 210781"/>
                <a:gd name="connsiteX2" fmla="*/ 112499 w 138513"/>
                <a:gd name="connsiteY2" fmla="*/ 173917 h 210781"/>
                <a:gd name="connsiteX3" fmla="*/ 112943 w 138513"/>
                <a:gd name="connsiteY3" fmla="*/ 173917 h 210781"/>
                <a:gd name="connsiteX4" fmla="*/ 112943 w 138513"/>
                <a:gd name="connsiteY4" fmla="*/ 0 h 210781"/>
                <a:gd name="connsiteX5" fmla="*/ 138514 w 138513"/>
                <a:gd name="connsiteY5" fmla="*/ 0 h 210781"/>
                <a:gd name="connsiteX6" fmla="*/ 138514 w 138513"/>
                <a:gd name="connsiteY6" fmla="*/ 210782 h 210781"/>
                <a:gd name="connsiteX7" fmla="*/ 105390 w 138513"/>
                <a:gd name="connsiteY7" fmla="*/ 210782 h 210781"/>
                <a:gd name="connsiteX8" fmla="*/ 26014 w 138513"/>
                <a:gd name="connsiteY8" fmla="*/ 37792 h 210781"/>
                <a:gd name="connsiteX9" fmla="*/ 25529 w 138513"/>
                <a:gd name="connsiteY9" fmla="*/ 37792 h 210781"/>
                <a:gd name="connsiteX10" fmla="*/ 25529 w 138513"/>
                <a:gd name="connsiteY10" fmla="*/ 210782 h 210781"/>
                <a:gd name="connsiteX11" fmla="*/ 0 w 138513"/>
                <a:gd name="connsiteY11" fmla="*/ 210782 h 210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513" h="210781">
                  <a:moveTo>
                    <a:pt x="0" y="0"/>
                  </a:moveTo>
                  <a:lnTo>
                    <a:pt x="33123" y="0"/>
                  </a:lnTo>
                  <a:lnTo>
                    <a:pt x="112499" y="173917"/>
                  </a:lnTo>
                  <a:lnTo>
                    <a:pt x="112943" y="173917"/>
                  </a:lnTo>
                  <a:lnTo>
                    <a:pt x="112943" y="0"/>
                  </a:lnTo>
                  <a:lnTo>
                    <a:pt x="138514" y="0"/>
                  </a:lnTo>
                  <a:lnTo>
                    <a:pt x="138514" y="210782"/>
                  </a:lnTo>
                  <a:lnTo>
                    <a:pt x="105390" y="210782"/>
                  </a:lnTo>
                  <a:lnTo>
                    <a:pt x="26014" y="37792"/>
                  </a:lnTo>
                  <a:lnTo>
                    <a:pt x="25529" y="37792"/>
                  </a:lnTo>
                  <a:lnTo>
                    <a:pt x="25529" y="210782"/>
                  </a:lnTo>
                  <a:lnTo>
                    <a:pt x="0" y="210782"/>
                  </a:lnTo>
                  <a:close/>
                </a:path>
              </a:pathLst>
            </a:custGeom>
            <a:solidFill>
              <a:srgbClr val="FEFFFF"/>
            </a:solidFill>
            <a:ln w="403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CH" sz="1400" dirty="0"/>
            </a:p>
          </p:txBody>
        </p:sp>
        <p:sp>
          <p:nvSpPr>
            <p:cNvPr id="61" name="Forme libre : forme 60">
              <a:extLst>
                <a:ext uri="{FF2B5EF4-FFF2-40B4-BE49-F238E27FC236}">
                  <a16:creationId xmlns:a16="http://schemas.microsoft.com/office/drawing/2014/main" id="{2CB988F9-BED4-9061-65FB-3141DE681A4F}"/>
                </a:ext>
              </a:extLst>
            </p:cNvPr>
            <p:cNvSpPr/>
            <p:nvPr/>
          </p:nvSpPr>
          <p:spPr>
            <a:xfrm>
              <a:off x="6733579" y="1151429"/>
              <a:ext cx="147238" cy="215139"/>
            </a:xfrm>
            <a:custGeom>
              <a:avLst/>
              <a:gdLst>
                <a:gd name="connsiteX0" fmla="*/ 147239 w 147238"/>
                <a:gd name="connsiteY0" fmla="*/ 204250 h 215139"/>
                <a:gd name="connsiteX1" fmla="*/ 95170 w 147238"/>
                <a:gd name="connsiteY1" fmla="*/ 215140 h 215139"/>
                <a:gd name="connsiteX2" fmla="*/ 0 w 147238"/>
                <a:gd name="connsiteY2" fmla="*/ 107046 h 215139"/>
                <a:gd name="connsiteX3" fmla="*/ 93756 w 147238"/>
                <a:gd name="connsiteY3" fmla="*/ 82 h 215139"/>
                <a:gd name="connsiteX4" fmla="*/ 143281 w 147238"/>
                <a:gd name="connsiteY4" fmla="*/ 9359 h 215139"/>
                <a:gd name="connsiteX5" fmla="*/ 143281 w 147238"/>
                <a:gd name="connsiteY5" fmla="*/ 35697 h 215139"/>
                <a:gd name="connsiteX6" fmla="*/ 93918 w 147238"/>
                <a:gd name="connsiteY6" fmla="*/ 23072 h 215139"/>
                <a:gd name="connsiteX7" fmla="*/ 27953 w 147238"/>
                <a:gd name="connsiteY7" fmla="*/ 101682 h 215139"/>
                <a:gd name="connsiteX8" fmla="*/ 95817 w 147238"/>
                <a:gd name="connsiteY8" fmla="*/ 192432 h 215139"/>
                <a:gd name="connsiteX9" fmla="*/ 122154 w 147238"/>
                <a:gd name="connsiteY9" fmla="*/ 186624 h 215139"/>
                <a:gd name="connsiteX10" fmla="*/ 122154 w 147238"/>
                <a:gd name="connsiteY10" fmla="*/ 119509 h 215139"/>
                <a:gd name="connsiteX11" fmla="*/ 86647 w 147238"/>
                <a:gd name="connsiteY11" fmla="*/ 119509 h 215139"/>
                <a:gd name="connsiteX12" fmla="*/ 86647 w 147238"/>
                <a:gd name="connsiteY12" fmla="*/ 96519 h 215139"/>
                <a:gd name="connsiteX13" fmla="*/ 147239 w 147238"/>
                <a:gd name="connsiteY13" fmla="*/ 96519 h 215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7238" h="215139">
                  <a:moveTo>
                    <a:pt x="147239" y="204250"/>
                  </a:moveTo>
                  <a:cubicBezTo>
                    <a:pt x="130677" y="210743"/>
                    <a:pt x="112985" y="214333"/>
                    <a:pt x="95170" y="215140"/>
                  </a:cubicBezTo>
                  <a:cubicBezTo>
                    <a:pt x="28277" y="215140"/>
                    <a:pt x="0" y="164239"/>
                    <a:pt x="0" y="107046"/>
                  </a:cubicBezTo>
                  <a:cubicBezTo>
                    <a:pt x="0" y="41182"/>
                    <a:pt x="38537" y="82"/>
                    <a:pt x="93756" y="82"/>
                  </a:cubicBezTo>
                  <a:cubicBezTo>
                    <a:pt x="110803" y="-563"/>
                    <a:pt x="127688" y="2583"/>
                    <a:pt x="143281" y="9359"/>
                  </a:cubicBezTo>
                  <a:lnTo>
                    <a:pt x="143281" y="35697"/>
                  </a:lnTo>
                  <a:cubicBezTo>
                    <a:pt x="128133" y="27791"/>
                    <a:pt x="111248" y="23395"/>
                    <a:pt x="93918" y="23072"/>
                  </a:cubicBezTo>
                  <a:cubicBezTo>
                    <a:pt x="53038" y="24807"/>
                    <a:pt x="22581" y="61228"/>
                    <a:pt x="27953" y="101682"/>
                  </a:cubicBezTo>
                  <a:cubicBezTo>
                    <a:pt x="27953" y="156051"/>
                    <a:pt x="49726" y="192432"/>
                    <a:pt x="95817" y="192432"/>
                  </a:cubicBezTo>
                  <a:cubicBezTo>
                    <a:pt x="104946" y="192432"/>
                    <a:pt x="113954" y="190415"/>
                    <a:pt x="122154" y="186624"/>
                  </a:cubicBezTo>
                  <a:lnTo>
                    <a:pt x="122154" y="119509"/>
                  </a:lnTo>
                  <a:lnTo>
                    <a:pt x="86647" y="119509"/>
                  </a:lnTo>
                  <a:lnTo>
                    <a:pt x="86647" y="96519"/>
                  </a:lnTo>
                  <a:lnTo>
                    <a:pt x="147239" y="96519"/>
                  </a:lnTo>
                  <a:close/>
                </a:path>
              </a:pathLst>
            </a:custGeom>
            <a:solidFill>
              <a:srgbClr val="FEFFFF"/>
            </a:solidFill>
            <a:ln w="403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CH" sz="1400" dirty="0"/>
            </a:p>
          </p:txBody>
        </p:sp>
        <p:sp>
          <p:nvSpPr>
            <p:cNvPr id="62" name="Forme libre : forme 61">
              <a:extLst>
                <a:ext uri="{FF2B5EF4-FFF2-40B4-BE49-F238E27FC236}">
                  <a16:creationId xmlns:a16="http://schemas.microsoft.com/office/drawing/2014/main" id="{26AEF5FD-D3D4-5247-3E2A-9433967929AE}"/>
                </a:ext>
              </a:extLst>
            </p:cNvPr>
            <p:cNvSpPr/>
            <p:nvPr/>
          </p:nvSpPr>
          <p:spPr>
            <a:xfrm>
              <a:off x="4539661" y="772459"/>
              <a:ext cx="40394" cy="591730"/>
            </a:xfrm>
            <a:custGeom>
              <a:avLst/>
              <a:gdLst>
                <a:gd name="connsiteX0" fmla="*/ 0 w 40394"/>
                <a:gd name="connsiteY0" fmla="*/ 0 h 591730"/>
                <a:gd name="connsiteX1" fmla="*/ 0 w 40394"/>
                <a:gd name="connsiteY1" fmla="*/ 591730 h 591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0394" h="591730">
                  <a:moveTo>
                    <a:pt x="0" y="0"/>
                  </a:moveTo>
                  <a:lnTo>
                    <a:pt x="0" y="591730"/>
                  </a:lnTo>
                </a:path>
              </a:pathLst>
            </a:custGeom>
            <a:solidFill>
              <a:srgbClr val="FEFFFF"/>
            </a:solidFill>
            <a:ln w="15137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CH" sz="1400" dirty="0"/>
            </a:p>
          </p:txBody>
        </p:sp>
        <p:sp>
          <p:nvSpPr>
            <p:cNvPr id="63" name="Forme libre : forme 62">
              <a:extLst>
                <a:ext uri="{FF2B5EF4-FFF2-40B4-BE49-F238E27FC236}">
                  <a16:creationId xmlns:a16="http://schemas.microsoft.com/office/drawing/2014/main" id="{7B702448-9EAC-A20D-7485-40BFB1EE2BC4}"/>
                </a:ext>
              </a:extLst>
            </p:cNvPr>
            <p:cNvSpPr/>
            <p:nvPr/>
          </p:nvSpPr>
          <p:spPr>
            <a:xfrm>
              <a:off x="702000" y="772459"/>
              <a:ext cx="960627" cy="591730"/>
            </a:xfrm>
            <a:custGeom>
              <a:avLst/>
              <a:gdLst>
                <a:gd name="connsiteX0" fmla="*/ 154793 w 960627"/>
                <a:gd name="connsiteY0" fmla="*/ 591730 h 591730"/>
                <a:gd name="connsiteX1" fmla="*/ 0 w 960627"/>
                <a:gd name="connsiteY1" fmla="*/ 591730 h 591730"/>
                <a:gd name="connsiteX2" fmla="*/ 0 w 960627"/>
                <a:gd name="connsiteY2" fmla="*/ 0 h 591730"/>
                <a:gd name="connsiteX3" fmla="*/ 209689 w 960627"/>
                <a:gd name="connsiteY3" fmla="*/ 0 h 591730"/>
                <a:gd name="connsiteX4" fmla="*/ 484414 w 960627"/>
                <a:gd name="connsiteY4" fmla="*/ 408657 h 591730"/>
                <a:gd name="connsiteX5" fmla="*/ 742900 w 960627"/>
                <a:gd name="connsiteY5" fmla="*/ 0 h 591730"/>
                <a:gd name="connsiteX6" fmla="*/ 960627 w 960627"/>
                <a:gd name="connsiteY6" fmla="*/ 0 h 591730"/>
                <a:gd name="connsiteX7" fmla="*/ 960627 w 960627"/>
                <a:gd name="connsiteY7" fmla="*/ 591730 h 591730"/>
                <a:gd name="connsiteX8" fmla="*/ 808056 w 960627"/>
                <a:gd name="connsiteY8" fmla="*/ 591730 h 591730"/>
                <a:gd name="connsiteX9" fmla="*/ 808056 w 960627"/>
                <a:gd name="connsiteY9" fmla="*/ 156735 h 591730"/>
                <a:gd name="connsiteX10" fmla="*/ 533170 w 960627"/>
                <a:gd name="connsiteY10" fmla="*/ 591730 h 591730"/>
                <a:gd name="connsiteX11" fmla="*/ 431416 w 960627"/>
                <a:gd name="connsiteY11" fmla="*/ 591730 h 591730"/>
                <a:gd name="connsiteX12" fmla="*/ 154469 w 960627"/>
                <a:gd name="connsiteY12" fmla="*/ 156735 h 591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60627" h="591730">
                  <a:moveTo>
                    <a:pt x="154793" y="591730"/>
                  </a:moveTo>
                  <a:lnTo>
                    <a:pt x="0" y="591730"/>
                  </a:lnTo>
                  <a:lnTo>
                    <a:pt x="0" y="0"/>
                  </a:lnTo>
                  <a:lnTo>
                    <a:pt x="209689" y="0"/>
                  </a:lnTo>
                  <a:lnTo>
                    <a:pt x="484414" y="408657"/>
                  </a:lnTo>
                  <a:lnTo>
                    <a:pt x="742900" y="0"/>
                  </a:lnTo>
                  <a:lnTo>
                    <a:pt x="960627" y="0"/>
                  </a:lnTo>
                  <a:lnTo>
                    <a:pt x="960627" y="591730"/>
                  </a:lnTo>
                  <a:lnTo>
                    <a:pt x="808056" y="591730"/>
                  </a:lnTo>
                  <a:lnTo>
                    <a:pt x="808056" y="156735"/>
                  </a:lnTo>
                  <a:lnTo>
                    <a:pt x="533170" y="591730"/>
                  </a:lnTo>
                  <a:lnTo>
                    <a:pt x="431416" y="591730"/>
                  </a:lnTo>
                  <a:lnTo>
                    <a:pt x="154469" y="156735"/>
                  </a:lnTo>
                  <a:close/>
                </a:path>
              </a:pathLst>
            </a:custGeom>
            <a:solidFill>
              <a:srgbClr val="FEFFFF"/>
            </a:solidFill>
            <a:ln w="403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CH" sz="1400" dirty="0"/>
            </a:p>
          </p:txBody>
        </p:sp>
        <p:sp>
          <p:nvSpPr>
            <p:cNvPr id="1024" name="Forme libre : forme 1023">
              <a:extLst>
                <a:ext uri="{FF2B5EF4-FFF2-40B4-BE49-F238E27FC236}">
                  <a16:creationId xmlns:a16="http://schemas.microsoft.com/office/drawing/2014/main" id="{3110D438-75CE-9A3C-33BB-1D579EA7D958}"/>
                </a:ext>
              </a:extLst>
            </p:cNvPr>
            <p:cNvSpPr/>
            <p:nvPr/>
          </p:nvSpPr>
          <p:spPr>
            <a:xfrm>
              <a:off x="1771743" y="773937"/>
              <a:ext cx="961301" cy="590423"/>
            </a:xfrm>
            <a:custGeom>
              <a:avLst/>
              <a:gdLst>
                <a:gd name="connsiteX0" fmla="*/ 71 w 961301"/>
                <a:gd name="connsiteY0" fmla="*/ 145819 h 590423"/>
                <a:gd name="connsiteX1" fmla="*/ 55775 w 961301"/>
                <a:gd name="connsiteY1" fmla="*/ 43251 h 590423"/>
                <a:gd name="connsiteX2" fmla="*/ 192430 w 961301"/>
                <a:gd name="connsiteY2" fmla="*/ 95 h 590423"/>
                <a:gd name="connsiteX3" fmla="*/ 960738 w 961301"/>
                <a:gd name="connsiteY3" fmla="*/ 95 h 590423"/>
                <a:gd name="connsiteX4" fmla="*/ 960738 w 961301"/>
                <a:gd name="connsiteY4" fmla="*/ 155257 h 590423"/>
                <a:gd name="connsiteX5" fmla="*/ 152682 w 961301"/>
                <a:gd name="connsiteY5" fmla="*/ 155257 h 590423"/>
                <a:gd name="connsiteX6" fmla="*/ 152682 w 961301"/>
                <a:gd name="connsiteY6" fmla="*/ 226324 h 590423"/>
                <a:gd name="connsiteX7" fmla="*/ 767409 w 961301"/>
                <a:gd name="connsiteY7" fmla="*/ 226324 h 590423"/>
                <a:gd name="connsiteX8" fmla="*/ 912588 w 961301"/>
                <a:gd name="connsiteY8" fmla="*/ 256574 h 590423"/>
                <a:gd name="connsiteX9" fmla="*/ 960738 w 961301"/>
                <a:gd name="connsiteY9" fmla="*/ 365434 h 590423"/>
                <a:gd name="connsiteX10" fmla="*/ 960738 w 961301"/>
                <a:gd name="connsiteY10" fmla="*/ 433517 h 590423"/>
                <a:gd name="connsiteX11" fmla="*/ 905801 w 961301"/>
                <a:gd name="connsiteY11" fmla="*/ 550887 h 590423"/>
                <a:gd name="connsiteX12" fmla="*/ 767409 w 961301"/>
                <a:gd name="connsiteY12" fmla="*/ 590252 h 590423"/>
                <a:gd name="connsiteX13" fmla="*/ 71 w 961301"/>
                <a:gd name="connsiteY13" fmla="*/ 590252 h 590423"/>
                <a:gd name="connsiteX14" fmla="*/ 71 w 961301"/>
                <a:gd name="connsiteY14" fmla="*/ 433517 h 590423"/>
                <a:gd name="connsiteX15" fmla="*/ 801987 w 961301"/>
                <a:gd name="connsiteY15" fmla="*/ 433517 h 590423"/>
                <a:gd name="connsiteX16" fmla="*/ 801987 w 961301"/>
                <a:gd name="connsiteY16" fmla="*/ 366684 h 590423"/>
                <a:gd name="connsiteX17" fmla="*/ 191178 w 961301"/>
                <a:gd name="connsiteY17" fmla="*/ 366684 h 590423"/>
                <a:gd name="connsiteX18" fmla="*/ 52786 w 961301"/>
                <a:gd name="connsiteY18" fmla="*/ 329981 h 590423"/>
                <a:gd name="connsiteX19" fmla="*/ 71 w 961301"/>
                <a:gd name="connsiteY19" fmla="*/ 226324 h 590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61301" h="590423">
                  <a:moveTo>
                    <a:pt x="71" y="145819"/>
                  </a:moveTo>
                  <a:cubicBezTo>
                    <a:pt x="1040" y="104679"/>
                    <a:pt x="21722" y="66564"/>
                    <a:pt x="55775" y="43251"/>
                  </a:cubicBezTo>
                  <a:cubicBezTo>
                    <a:pt x="95079" y="13929"/>
                    <a:pt x="143189" y="-1357"/>
                    <a:pt x="192430" y="95"/>
                  </a:cubicBezTo>
                  <a:lnTo>
                    <a:pt x="960738" y="95"/>
                  </a:lnTo>
                  <a:lnTo>
                    <a:pt x="960738" y="155257"/>
                  </a:lnTo>
                  <a:lnTo>
                    <a:pt x="152682" y="155257"/>
                  </a:lnTo>
                  <a:lnTo>
                    <a:pt x="152682" y="226324"/>
                  </a:lnTo>
                  <a:lnTo>
                    <a:pt x="767409" y="226324"/>
                  </a:lnTo>
                  <a:cubicBezTo>
                    <a:pt x="817620" y="222694"/>
                    <a:pt x="867952" y="233100"/>
                    <a:pt x="912588" y="256574"/>
                  </a:cubicBezTo>
                  <a:cubicBezTo>
                    <a:pt x="946519" y="281944"/>
                    <a:pt x="964818" y="323205"/>
                    <a:pt x="960738" y="365434"/>
                  </a:cubicBezTo>
                  <a:lnTo>
                    <a:pt x="960738" y="433517"/>
                  </a:lnTo>
                  <a:cubicBezTo>
                    <a:pt x="963727" y="479335"/>
                    <a:pt x="943045" y="523783"/>
                    <a:pt x="905801" y="550887"/>
                  </a:cubicBezTo>
                  <a:cubicBezTo>
                    <a:pt x="865083" y="578273"/>
                    <a:pt x="816489" y="592148"/>
                    <a:pt x="767409" y="590252"/>
                  </a:cubicBezTo>
                  <a:lnTo>
                    <a:pt x="71" y="590252"/>
                  </a:lnTo>
                  <a:lnTo>
                    <a:pt x="71" y="433517"/>
                  </a:lnTo>
                  <a:lnTo>
                    <a:pt x="801987" y="433517"/>
                  </a:lnTo>
                  <a:lnTo>
                    <a:pt x="801987" y="366684"/>
                  </a:lnTo>
                  <a:lnTo>
                    <a:pt x="191178" y="366684"/>
                  </a:lnTo>
                  <a:cubicBezTo>
                    <a:pt x="142422" y="367814"/>
                    <a:pt x="94433" y="355189"/>
                    <a:pt x="52786" y="329981"/>
                  </a:cubicBezTo>
                  <a:cubicBezTo>
                    <a:pt x="18531" y="306668"/>
                    <a:pt x="-1343" y="267585"/>
                    <a:pt x="71" y="226324"/>
                  </a:cubicBezTo>
                  <a:close/>
                </a:path>
              </a:pathLst>
            </a:custGeom>
            <a:solidFill>
              <a:srgbClr val="FEFFFF"/>
            </a:solidFill>
            <a:ln w="403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CH" sz="1400" dirty="0"/>
            </a:p>
          </p:txBody>
        </p:sp>
        <p:grpSp>
          <p:nvGrpSpPr>
            <p:cNvPr id="1025" name="Graphique 3">
              <a:extLst>
                <a:ext uri="{FF2B5EF4-FFF2-40B4-BE49-F238E27FC236}">
                  <a16:creationId xmlns:a16="http://schemas.microsoft.com/office/drawing/2014/main" id="{6B0C4BF3-AFAA-4B92-1B41-BD9256132DDC}"/>
                </a:ext>
              </a:extLst>
            </p:cNvPr>
            <p:cNvGrpSpPr/>
            <p:nvPr/>
          </p:nvGrpSpPr>
          <p:grpSpPr>
            <a:xfrm>
              <a:off x="2841506" y="772047"/>
              <a:ext cx="960627" cy="592237"/>
              <a:chOff x="2841506" y="772047"/>
              <a:chExt cx="960627" cy="592237"/>
            </a:xfrm>
          </p:grpSpPr>
          <p:sp>
            <p:nvSpPr>
              <p:cNvPr id="1027" name="Forme libre : forme 1026">
                <a:extLst>
                  <a:ext uri="{FF2B5EF4-FFF2-40B4-BE49-F238E27FC236}">
                    <a16:creationId xmlns:a16="http://schemas.microsoft.com/office/drawing/2014/main" id="{58657EB1-3F91-F771-7647-28B525520AE8}"/>
                  </a:ext>
                </a:extLst>
              </p:cNvPr>
              <p:cNvSpPr/>
              <p:nvPr/>
            </p:nvSpPr>
            <p:spPr>
              <a:xfrm>
                <a:off x="2841506" y="995987"/>
                <a:ext cx="960627" cy="368297"/>
              </a:xfrm>
              <a:custGeom>
                <a:avLst/>
                <a:gdLst>
                  <a:gd name="connsiteX0" fmla="*/ 826517 w 960627"/>
                  <a:gd name="connsiteY0" fmla="*/ 207515 h 368297"/>
                  <a:gd name="connsiteX1" fmla="*/ 960627 w 960627"/>
                  <a:gd name="connsiteY1" fmla="*/ 207515 h 368297"/>
                  <a:gd name="connsiteX2" fmla="*/ 960627 w 960627"/>
                  <a:gd name="connsiteY2" fmla="*/ 368203 h 368297"/>
                  <a:gd name="connsiteX3" fmla="*/ 192360 w 960627"/>
                  <a:gd name="connsiteY3" fmla="*/ 368203 h 368297"/>
                  <a:gd name="connsiteX4" fmla="*/ 55704 w 960627"/>
                  <a:gd name="connsiteY4" fmla="*/ 324885 h 368297"/>
                  <a:gd name="connsiteX5" fmla="*/ 0 w 960627"/>
                  <a:gd name="connsiteY5" fmla="*/ 220583 h 368297"/>
                  <a:gd name="connsiteX6" fmla="*/ 0 w 960627"/>
                  <a:gd name="connsiteY6" fmla="*/ 0 h 368297"/>
                  <a:gd name="connsiteX7" fmla="*/ 960627 w 960627"/>
                  <a:gd name="connsiteY7" fmla="*/ 0 h 368297"/>
                  <a:gd name="connsiteX8" fmla="*/ 960627 w 960627"/>
                  <a:gd name="connsiteY8" fmla="*/ 140400 h 368297"/>
                  <a:gd name="connsiteX9" fmla="*/ 152409 w 960627"/>
                  <a:gd name="connsiteY9" fmla="*/ 140400 h 368297"/>
                  <a:gd name="connsiteX10" fmla="*/ 152409 w 960627"/>
                  <a:gd name="connsiteY10" fmla="*/ 207515 h 3682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960627" h="368297">
                    <a:moveTo>
                      <a:pt x="826517" y="207515"/>
                    </a:moveTo>
                    <a:lnTo>
                      <a:pt x="960627" y="207515"/>
                    </a:lnTo>
                    <a:lnTo>
                      <a:pt x="960627" y="368203"/>
                    </a:lnTo>
                    <a:lnTo>
                      <a:pt x="192360" y="368203"/>
                    </a:lnTo>
                    <a:cubicBezTo>
                      <a:pt x="143280" y="369655"/>
                      <a:pt x="95130" y="354369"/>
                      <a:pt x="55704" y="324885"/>
                    </a:cubicBezTo>
                    <a:cubicBezTo>
                      <a:pt x="21126" y="301250"/>
                      <a:pt x="485" y="262328"/>
                      <a:pt x="0" y="220583"/>
                    </a:cubicBezTo>
                    <a:lnTo>
                      <a:pt x="0" y="0"/>
                    </a:lnTo>
                    <a:lnTo>
                      <a:pt x="960627" y="0"/>
                    </a:lnTo>
                    <a:lnTo>
                      <a:pt x="960627" y="140400"/>
                    </a:lnTo>
                    <a:lnTo>
                      <a:pt x="152409" y="140400"/>
                    </a:lnTo>
                    <a:lnTo>
                      <a:pt x="152409" y="207515"/>
                    </a:lnTo>
                    <a:close/>
                  </a:path>
                </a:pathLst>
              </a:custGeom>
              <a:solidFill>
                <a:srgbClr val="FEFFFF"/>
              </a:solidFill>
              <a:ln w="403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CH" sz="1400" dirty="0"/>
              </a:p>
            </p:txBody>
          </p:sp>
          <p:sp>
            <p:nvSpPr>
              <p:cNvPr id="1028" name="Forme libre : forme 1027">
                <a:extLst>
                  <a:ext uri="{FF2B5EF4-FFF2-40B4-BE49-F238E27FC236}">
                    <a16:creationId xmlns:a16="http://schemas.microsoft.com/office/drawing/2014/main" id="{B67A1B3B-BDBF-4B16-A734-6C76EEEC25A2}"/>
                  </a:ext>
                </a:extLst>
              </p:cNvPr>
              <p:cNvSpPr/>
              <p:nvPr/>
            </p:nvSpPr>
            <p:spPr>
              <a:xfrm>
                <a:off x="2841830" y="772047"/>
                <a:ext cx="959980" cy="156542"/>
              </a:xfrm>
              <a:custGeom>
                <a:avLst/>
                <a:gdLst>
                  <a:gd name="connsiteX0" fmla="*/ 0 w 959980"/>
                  <a:gd name="connsiteY0" fmla="*/ 156543 h 156542"/>
                  <a:gd name="connsiteX1" fmla="*/ 0 w 959980"/>
                  <a:gd name="connsiteY1" fmla="*/ 147387 h 156542"/>
                  <a:gd name="connsiteX2" fmla="*/ 55381 w 959980"/>
                  <a:gd name="connsiteY2" fmla="*/ 43408 h 156542"/>
                  <a:gd name="connsiteX3" fmla="*/ 191713 w 959980"/>
                  <a:gd name="connsiteY3" fmla="*/ 90 h 156542"/>
                  <a:gd name="connsiteX4" fmla="*/ 959981 w 959980"/>
                  <a:gd name="connsiteY4" fmla="*/ 90 h 156542"/>
                  <a:gd name="connsiteX5" fmla="*/ 959981 w 959980"/>
                  <a:gd name="connsiteY5" fmla="*/ 156543 h 1565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59980" h="156542">
                    <a:moveTo>
                      <a:pt x="0" y="156543"/>
                    </a:moveTo>
                    <a:lnTo>
                      <a:pt x="0" y="147387"/>
                    </a:lnTo>
                    <a:cubicBezTo>
                      <a:pt x="444" y="105804"/>
                      <a:pt x="21126" y="67043"/>
                      <a:pt x="55381" y="43408"/>
                    </a:cubicBezTo>
                    <a:cubicBezTo>
                      <a:pt x="94645" y="13924"/>
                      <a:pt x="142795" y="-1322"/>
                      <a:pt x="191713" y="90"/>
                    </a:cubicBezTo>
                    <a:lnTo>
                      <a:pt x="959981" y="90"/>
                    </a:lnTo>
                    <a:lnTo>
                      <a:pt x="959981" y="156543"/>
                    </a:lnTo>
                    <a:close/>
                  </a:path>
                </a:pathLst>
              </a:custGeom>
              <a:solidFill>
                <a:srgbClr val="F55B60"/>
              </a:solidFill>
              <a:ln w="403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CH" sz="1400" dirty="0"/>
              </a:p>
            </p:txBody>
          </p:sp>
        </p:grpSp>
      </p:grpSp>
      <p:grpSp>
        <p:nvGrpSpPr>
          <p:cNvPr id="64" name="Graphique 16">
            <a:extLst>
              <a:ext uri="{FF2B5EF4-FFF2-40B4-BE49-F238E27FC236}">
                <a16:creationId xmlns:a16="http://schemas.microsoft.com/office/drawing/2014/main" id="{FCF4C6F2-2706-A073-CE94-976DA5FB0D7F}"/>
              </a:ext>
            </a:extLst>
          </p:cNvPr>
          <p:cNvGrpSpPr/>
          <p:nvPr userDrawn="1"/>
        </p:nvGrpSpPr>
        <p:grpSpPr>
          <a:xfrm>
            <a:off x="10054739" y="6305206"/>
            <a:ext cx="2028825" cy="450190"/>
            <a:chOff x="7492936" y="6029162"/>
            <a:chExt cx="1479853" cy="330465"/>
          </a:xfrm>
        </p:grpSpPr>
        <p:sp>
          <p:nvSpPr>
            <p:cNvPr id="65" name="Forme libre : forme 64">
              <a:extLst>
                <a:ext uri="{FF2B5EF4-FFF2-40B4-BE49-F238E27FC236}">
                  <a16:creationId xmlns:a16="http://schemas.microsoft.com/office/drawing/2014/main" id="{0CCE5DE5-2DE8-21BF-647F-B10DB70A0F15}"/>
                </a:ext>
              </a:extLst>
            </p:cNvPr>
            <p:cNvSpPr/>
            <p:nvPr/>
          </p:nvSpPr>
          <p:spPr>
            <a:xfrm>
              <a:off x="8508364" y="6108130"/>
              <a:ext cx="183159" cy="249821"/>
            </a:xfrm>
            <a:custGeom>
              <a:avLst/>
              <a:gdLst>
                <a:gd name="connsiteX0" fmla="*/ 119440 w 183159"/>
                <a:gd name="connsiteY0" fmla="*/ 104887 h 249821"/>
                <a:gd name="connsiteX1" fmla="*/ 183110 w 183159"/>
                <a:gd name="connsiteY1" fmla="*/ 173674 h 249821"/>
                <a:gd name="connsiteX2" fmla="*/ 155884 w 183159"/>
                <a:gd name="connsiteY2" fmla="*/ 227765 h 249821"/>
                <a:gd name="connsiteX3" fmla="*/ 78136 w 183159"/>
                <a:gd name="connsiteY3" fmla="*/ 249757 h 249821"/>
                <a:gd name="connsiteX4" fmla="*/ 11603 w 183159"/>
                <a:gd name="connsiteY4" fmla="*/ 238272 h 249821"/>
                <a:gd name="connsiteX5" fmla="*/ 4309 w 183159"/>
                <a:gd name="connsiteY5" fmla="*/ 235545 h 249821"/>
                <a:gd name="connsiteX6" fmla="*/ 1875 w 183159"/>
                <a:gd name="connsiteY6" fmla="*/ 231404 h 249821"/>
                <a:gd name="connsiteX7" fmla="*/ 4774 w 183159"/>
                <a:gd name="connsiteY7" fmla="*/ 192902 h 249821"/>
                <a:gd name="connsiteX8" fmla="*/ 9643 w 183159"/>
                <a:gd name="connsiteY8" fmla="*/ 191524 h 249821"/>
                <a:gd name="connsiteX9" fmla="*/ 77188 w 183159"/>
                <a:gd name="connsiteY9" fmla="*/ 213516 h 249821"/>
                <a:gd name="connsiteX10" fmla="*/ 129680 w 183159"/>
                <a:gd name="connsiteY10" fmla="*/ 179155 h 249821"/>
                <a:gd name="connsiteX11" fmla="*/ 79112 w 183159"/>
                <a:gd name="connsiteY11" fmla="*/ 142040 h 249821"/>
                <a:gd name="connsiteX12" fmla="*/ 63584 w 183159"/>
                <a:gd name="connsiteY12" fmla="*/ 136986 h 249821"/>
                <a:gd name="connsiteX13" fmla="*/ -49 w 183159"/>
                <a:gd name="connsiteY13" fmla="*/ 70536 h 249821"/>
                <a:gd name="connsiteX14" fmla="*/ 98068 w 183159"/>
                <a:gd name="connsiteY14" fmla="*/ -65 h 249821"/>
                <a:gd name="connsiteX15" fmla="*/ 168048 w 183159"/>
                <a:gd name="connsiteY15" fmla="*/ 12769 h 249821"/>
                <a:gd name="connsiteX16" fmla="*/ 170473 w 183159"/>
                <a:gd name="connsiteY16" fmla="*/ 15998 h 249821"/>
                <a:gd name="connsiteX17" fmla="*/ 166561 w 183159"/>
                <a:gd name="connsiteY17" fmla="*/ 52211 h 249821"/>
                <a:gd name="connsiteX18" fmla="*/ 162203 w 183159"/>
                <a:gd name="connsiteY18" fmla="*/ 54026 h 249821"/>
                <a:gd name="connsiteX19" fmla="*/ 99517 w 183159"/>
                <a:gd name="connsiteY19" fmla="*/ 35701 h 249821"/>
                <a:gd name="connsiteX20" fmla="*/ 78647 w 183159"/>
                <a:gd name="connsiteY20" fmla="*/ 38000 h 249821"/>
                <a:gd name="connsiteX21" fmla="*/ 51932 w 183159"/>
                <a:gd name="connsiteY21" fmla="*/ 65482 h 249821"/>
                <a:gd name="connsiteX22" fmla="*/ 101980 w 183159"/>
                <a:gd name="connsiteY22" fmla="*/ 99871 h 249821"/>
                <a:gd name="connsiteX23" fmla="*/ 119440 w 183159"/>
                <a:gd name="connsiteY23" fmla="*/ 104887 h 249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83159" h="249821">
                  <a:moveTo>
                    <a:pt x="119440" y="104887"/>
                  </a:moveTo>
                  <a:cubicBezTo>
                    <a:pt x="138861" y="110853"/>
                    <a:pt x="183110" y="125064"/>
                    <a:pt x="183110" y="173674"/>
                  </a:cubicBezTo>
                  <a:cubicBezTo>
                    <a:pt x="183110" y="191989"/>
                    <a:pt x="175816" y="212604"/>
                    <a:pt x="155884" y="227765"/>
                  </a:cubicBezTo>
                  <a:cubicBezTo>
                    <a:pt x="130154" y="248379"/>
                    <a:pt x="95633" y="249757"/>
                    <a:pt x="78136" y="249757"/>
                  </a:cubicBezTo>
                  <a:cubicBezTo>
                    <a:pt x="51932" y="249757"/>
                    <a:pt x="30039" y="245178"/>
                    <a:pt x="11603" y="238272"/>
                  </a:cubicBezTo>
                  <a:cubicBezTo>
                    <a:pt x="9169" y="237360"/>
                    <a:pt x="6734" y="236457"/>
                    <a:pt x="4309" y="235545"/>
                  </a:cubicBezTo>
                  <a:lnTo>
                    <a:pt x="1875" y="231404"/>
                  </a:lnTo>
                  <a:cubicBezTo>
                    <a:pt x="3835" y="213516"/>
                    <a:pt x="3835" y="211227"/>
                    <a:pt x="4774" y="192902"/>
                  </a:cubicBezTo>
                  <a:lnTo>
                    <a:pt x="9643" y="191524"/>
                  </a:lnTo>
                  <a:cubicBezTo>
                    <a:pt x="18387" y="197955"/>
                    <a:pt x="39768" y="213516"/>
                    <a:pt x="77188" y="213516"/>
                  </a:cubicBezTo>
                  <a:cubicBezTo>
                    <a:pt x="115556" y="213516"/>
                    <a:pt x="129680" y="193376"/>
                    <a:pt x="129680" y="179155"/>
                  </a:cubicBezTo>
                  <a:cubicBezTo>
                    <a:pt x="129680" y="158076"/>
                    <a:pt x="108772" y="151207"/>
                    <a:pt x="79112" y="142040"/>
                  </a:cubicBezTo>
                  <a:lnTo>
                    <a:pt x="63584" y="136986"/>
                  </a:lnTo>
                  <a:cubicBezTo>
                    <a:pt x="43652" y="131030"/>
                    <a:pt x="-49" y="117759"/>
                    <a:pt x="-49" y="70536"/>
                  </a:cubicBezTo>
                  <a:cubicBezTo>
                    <a:pt x="-49" y="23304"/>
                    <a:pt x="43652" y="-65"/>
                    <a:pt x="98068" y="-65"/>
                  </a:cubicBezTo>
                  <a:cubicBezTo>
                    <a:pt x="134038" y="-65"/>
                    <a:pt x="159257" y="9567"/>
                    <a:pt x="168048" y="12769"/>
                  </a:cubicBezTo>
                  <a:lnTo>
                    <a:pt x="170473" y="15998"/>
                  </a:lnTo>
                  <a:cubicBezTo>
                    <a:pt x="168522" y="32946"/>
                    <a:pt x="168048" y="34761"/>
                    <a:pt x="166561" y="52211"/>
                  </a:cubicBezTo>
                  <a:lnTo>
                    <a:pt x="162203" y="54026"/>
                  </a:lnTo>
                  <a:cubicBezTo>
                    <a:pt x="150039" y="46683"/>
                    <a:pt x="131092" y="35701"/>
                    <a:pt x="99517" y="35701"/>
                  </a:cubicBezTo>
                  <a:cubicBezTo>
                    <a:pt x="92725" y="35701"/>
                    <a:pt x="85941" y="36138"/>
                    <a:pt x="78647" y="38000"/>
                  </a:cubicBezTo>
                  <a:cubicBezTo>
                    <a:pt x="64086" y="41629"/>
                    <a:pt x="51932" y="51262"/>
                    <a:pt x="51932" y="65482"/>
                  </a:cubicBezTo>
                  <a:cubicBezTo>
                    <a:pt x="51932" y="85185"/>
                    <a:pt x="71817" y="91141"/>
                    <a:pt x="101980" y="99871"/>
                  </a:cubicBezTo>
                  <a:lnTo>
                    <a:pt x="119440" y="104887"/>
                  </a:lnTo>
                </a:path>
              </a:pathLst>
            </a:custGeom>
            <a:solidFill>
              <a:srgbClr val="FEFFFF"/>
            </a:solidFill>
            <a:ln w="92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CH" sz="1400" dirty="0"/>
            </a:p>
          </p:txBody>
        </p:sp>
        <p:sp>
          <p:nvSpPr>
            <p:cNvPr id="68" name="Forme libre : forme 67">
              <a:extLst>
                <a:ext uri="{FF2B5EF4-FFF2-40B4-BE49-F238E27FC236}">
                  <a16:creationId xmlns:a16="http://schemas.microsoft.com/office/drawing/2014/main" id="{F55485F8-0DE2-6AD7-B426-F8CF4E34459E}"/>
                </a:ext>
              </a:extLst>
            </p:cNvPr>
            <p:cNvSpPr/>
            <p:nvPr/>
          </p:nvSpPr>
          <p:spPr>
            <a:xfrm>
              <a:off x="8732316" y="6108130"/>
              <a:ext cx="240473" cy="249356"/>
            </a:xfrm>
            <a:custGeom>
              <a:avLst/>
              <a:gdLst>
                <a:gd name="connsiteX0" fmla="*/ 187468 w 240473"/>
                <a:gd name="connsiteY0" fmla="*/ 123250 h 249356"/>
                <a:gd name="connsiteX1" fmla="*/ 176290 w 240473"/>
                <a:gd name="connsiteY1" fmla="*/ 184209 h 249356"/>
                <a:gd name="connsiteX2" fmla="*/ 120936 w 240473"/>
                <a:gd name="connsiteY2" fmla="*/ 214893 h 249356"/>
                <a:gd name="connsiteX3" fmla="*/ 92223 w 240473"/>
                <a:gd name="connsiteY3" fmla="*/ 208937 h 249356"/>
                <a:gd name="connsiteX4" fmla="*/ 53381 w 240473"/>
                <a:gd name="connsiteY4" fmla="*/ 125976 h 249356"/>
                <a:gd name="connsiteX5" fmla="*/ 67979 w 240473"/>
                <a:gd name="connsiteY5" fmla="*/ 61369 h 249356"/>
                <a:gd name="connsiteX6" fmla="*/ 121410 w 240473"/>
                <a:gd name="connsiteY6" fmla="*/ 34761 h 249356"/>
                <a:gd name="connsiteX7" fmla="*/ 173391 w 240473"/>
                <a:gd name="connsiteY7" fmla="*/ 60894 h 249356"/>
                <a:gd name="connsiteX8" fmla="*/ 187468 w 240473"/>
                <a:gd name="connsiteY8" fmla="*/ 123250 h 249356"/>
                <a:gd name="connsiteX9" fmla="*/ 240425 w 240473"/>
                <a:gd name="connsiteY9" fmla="*/ 121388 h 249356"/>
                <a:gd name="connsiteX10" fmla="*/ 210810 w 240473"/>
                <a:gd name="connsiteY10" fmla="*/ 32946 h 249356"/>
                <a:gd name="connsiteX11" fmla="*/ 123835 w 240473"/>
                <a:gd name="connsiteY11" fmla="*/ -65 h 249356"/>
                <a:gd name="connsiteX12" fmla="*/ 33459 w 240473"/>
                <a:gd name="connsiteY12" fmla="*/ 32034 h 249356"/>
                <a:gd name="connsiteX13" fmla="*/ -49 w 240473"/>
                <a:gd name="connsiteY13" fmla="*/ 125064 h 249356"/>
                <a:gd name="connsiteX14" fmla="*/ 33459 w 240473"/>
                <a:gd name="connsiteY14" fmla="*/ 218570 h 249356"/>
                <a:gd name="connsiteX15" fmla="*/ 120425 w 240473"/>
                <a:gd name="connsiteY15" fmla="*/ 249291 h 249356"/>
                <a:gd name="connsiteX16" fmla="*/ 204455 w 240473"/>
                <a:gd name="connsiteY16" fmla="*/ 221297 h 249356"/>
                <a:gd name="connsiteX17" fmla="*/ 236039 w 240473"/>
                <a:gd name="connsiteY17" fmla="*/ 165856 h 249356"/>
                <a:gd name="connsiteX18" fmla="*/ 240425 w 240473"/>
                <a:gd name="connsiteY18" fmla="*/ 121388 h 249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40473" h="249356">
                  <a:moveTo>
                    <a:pt x="187468" y="123250"/>
                  </a:moveTo>
                  <a:cubicBezTo>
                    <a:pt x="187979" y="132845"/>
                    <a:pt x="187468" y="163567"/>
                    <a:pt x="176290" y="184209"/>
                  </a:cubicBezTo>
                  <a:cubicBezTo>
                    <a:pt x="162203" y="209402"/>
                    <a:pt x="138907" y="214893"/>
                    <a:pt x="120936" y="214893"/>
                  </a:cubicBezTo>
                  <a:cubicBezTo>
                    <a:pt x="111170" y="214893"/>
                    <a:pt x="100976" y="213079"/>
                    <a:pt x="92223" y="208937"/>
                  </a:cubicBezTo>
                  <a:cubicBezTo>
                    <a:pt x="53855" y="190612"/>
                    <a:pt x="53381" y="144292"/>
                    <a:pt x="53381" y="125976"/>
                  </a:cubicBezTo>
                  <a:cubicBezTo>
                    <a:pt x="53381" y="106739"/>
                    <a:pt x="54878" y="80169"/>
                    <a:pt x="67979" y="61369"/>
                  </a:cubicBezTo>
                  <a:cubicBezTo>
                    <a:pt x="84966" y="35701"/>
                    <a:pt x="112192" y="34761"/>
                    <a:pt x="121410" y="34761"/>
                  </a:cubicBezTo>
                  <a:cubicBezTo>
                    <a:pt x="148627" y="34761"/>
                    <a:pt x="164163" y="46683"/>
                    <a:pt x="173391" y="60894"/>
                  </a:cubicBezTo>
                  <a:cubicBezTo>
                    <a:pt x="185508" y="81071"/>
                    <a:pt x="187468" y="111756"/>
                    <a:pt x="187468" y="123250"/>
                  </a:cubicBezTo>
                  <a:moveTo>
                    <a:pt x="240425" y="121388"/>
                  </a:moveTo>
                  <a:cubicBezTo>
                    <a:pt x="239449" y="89326"/>
                    <a:pt x="233168" y="57227"/>
                    <a:pt x="210810" y="32946"/>
                  </a:cubicBezTo>
                  <a:cubicBezTo>
                    <a:pt x="189429" y="10042"/>
                    <a:pt x="156869" y="-65"/>
                    <a:pt x="123835" y="-65"/>
                  </a:cubicBezTo>
                  <a:cubicBezTo>
                    <a:pt x="75237" y="-65"/>
                    <a:pt x="47109" y="18725"/>
                    <a:pt x="33459" y="32034"/>
                  </a:cubicBezTo>
                  <a:cubicBezTo>
                    <a:pt x="936" y="62756"/>
                    <a:pt x="-49" y="107651"/>
                    <a:pt x="-49" y="125064"/>
                  </a:cubicBezTo>
                  <a:cubicBezTo>
                    <a:pt x="-49" y="140188"/>
                    <a:pt x="425" y="186936"/>
                    <a:pt x="33459" y="218570"/>
                  </a:cubicBezTo>
                  <a:cubicBezTo>
                    <a:pt x="48995" y="233693"/>
                    <a:pt x="76686" y="249291"/>
                    <a:pt x="120425" y="249291"/>
                  </a:cubicBezTo>
                  <a:cubicBezTo>
                    <a:pt x="154434" y="249291"/>
                    <a:pt x="183110" y="241474"/>
                    <a:pt x="204455" y="221297"/>
                  </a:cubicBezTo>
                  <a:cubicBezTo>
                    <a:pt x="220539" y="206210"/>
                    <a:pt x="230696" y="188323"/>
                    <a:pt x="236039" y="165856"/>
                  </a:cubicBezTo>
                  <a:cubicBezTo>
                    <a:pt x="239449" y="152110"/>
                    <a:pt x="240425" y="136986"/>
                    <a:pt x="240425" y="121388"/>
                  </a:cubicBezTo>
                </a:path>
              </a:pathLst>
            </a:custGeom>
            <a:solidFill>
              <a:srgbClr val="FEFFFF"/>
            </a:solidFill>
            <a:ln w="92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CH" sz="1400" dirty="0"/>
            </a:p>
          </p:txBody>
        </p:sp>
        <p:sp>
          <p:nvSpPr>
            <p:cNvPr id="69" name="Forme libre : forme 68">
              <a:extLst>
                <a:ext uri="{FF2B5EF4-FFF2-40B4-BE49-F238E27FC236}">
                  <a16:creationId xmlns:a16="http://schemas.microsoft.com/office/drawing/2014/main" id="{71B99932-7190-0348-4D1A-240CD9B053B2}"/>
                </a:ext>
              </a:extLst>
            </p:cNvPr>
            <p:cNvSpPr/>
            <p:nvPr/>
          </p:nvSpPr>
          <p:spPr>
            <a:xfrm>
              <a:off x="8395110" y="6204390"/>
              <a:ext cx="57825" cy="57953"/>
            </a:xfrm>
            <a:custGeom>
              <a:avLst/>
              <a:gdLst>
                <a:gd name="connsiteX0" fmla="*/ 57777 w 57825"/>
                <a:gd name="connsiteY0" fmla="*/ 28916 h 57953"/>
                <a:gd name="connsiteX1" fmla="*/ 28850 w 57825"/>
                <a:gd name="connsiteY1" fmla="*/ 57888 h 57953"/>
                <a:gd name="connsiteX2" fmla="*/ -49 w 57825"/>
                <a:gd name="connsiteY2" fmla="*/ 28916 h 57953"/>
                <a:gd name="connsiteX3" fmla="*/ 28850 w 57825"/>
                <a:gd name="connsiteY3" fmla="*/ -65 h 57953"/>
                <a:gd name="connsiteX4" fmla="*/ 57777 w 57825"/>
                <a:gd name="connsiteY4" fmla="*/ 28916 h 57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825" h="57953">
                  <a:moveTo>
                    <a:pt x="57777" y="28916"/>
                  </a:moveTo>
                  <a:cubicBezTo>
                    <a:pt x="57777" y="44905"/>
                    <a:pt x="44823" y="57888"/>
                    <a:pt x="28850" y="57888"/>
                  </a:cubicBezTo>
                  <a:cubicBezTo>
                    <a:pt x="12877" y="57888"/>
                    <a:pt x="-49" y="44905"/>
                    <a:pt x="-49" y="28916"/>
                  </a:cubicBezTo>
                  <a:cubicBezTo>
                    <a:pt x="-49" y="12918"/>
                    <a:pt x="12877" y="-65"/>
                    <a:pt x="28850" y="-65"/>
                  </a:cubicBezTo>
                  <a:cubicBezTo>
                    <a:pt x="44823" y="-65"/>
                    <a:pt x="57777" y="12918"/>
                    <a:pt x="57777" y="28916"/>
                  </a:cubicBezTo>
                </a:path>
              </a:pathLst>
            </a:custGeom>
            <a:solidFill>
              <a:srgbClr val="FEFFFF"/>
            </a:solidFill>
            <a:ln w="92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CH" sz="1400" dirty="0"/>
            </a:p>
          </p:txBody>
        </p:sp>
        <p:sp>
          <p:nvSpPr>
            <p:cNvPr id="70" name="Forme libre : forme 69">
              <a:extLst>
                <a:ext uri="{FF2B5EF4-FFF2-40B4-BE49-F238E27FC236}">
                  <a16:creationId xmlns:a16="http://schemas.microsoft.com/office/drawing/2014/main" id="{448F31A7-F5A9-EF92-0CB0-9A03BA68DB8D}"/>
                </a:ext>
              </a:extLst>
            </p:cNvPr>
            <p:cNvSpPr/>
            <p:nvPr/>
          </p:nvSpPr>
          <p:spPr>
            <a:xfrm>
              <a:off x="7492936" y="6029162"/>
              <a:ext cx="298763" cy="326360"/>
            </a:xfrm>
            <a:custGeom>
              <a:avLst/>
              <a:gdLst>
                <a:gd name="connsiteX0" fmla="*/ 294357 w 298763"/>
                <a:gd name="connsiteY0" fmla="*/ 2699 h 326360"/>
                <a:gd name="connsiteX1" fmla="*/ 293381 w 298763"/>
                <a:gd name="connsiteY1" fmla="*/ 91625 h 326360"/>
                <a:gd name="connsiteX2" fmla="*/ 298715 w 298763"/>
                <a:gd name="connsiteY2" fmla="*/ 322145 h 326360"/>
                <a:gd name="connsiteX3" fmla="*/ 296280 w 298763"/>
                <a:gd name="connsiteY3" fmla="*/ 324909 h 326360"/>
                <a:gd name="connsiteX4" fmla="*/ 208841 w 298763"/>
                <a:gd name="connsiteY4" fmla="*/ 326296 h 326360"/>
                <a:gd name="connsiteX5" fmla="*/ 206406 w 298763"/>
                <a:gd name="connsiteY5" fmla="*/ 323531 h 326360"/>
                <a:gd name="connsiteX6" fmla="*/ 207865 w 298763"/>
                <a:gd name="connsiteY6" fmla="*/ 181929 h 326360"/>
                <a:gd name="connsiteX7" fmla="*/ 149565 w 298763"/>
                <a:gd name="connsiteY7" fmla="*/ 180980 h 326360"/>
                <a:gd name="connsiteX8" fmla="*/ 91275 w 298763"/>
                <a:gd name="connsiteY8" fmla="*/ 182366 h 326360"/>
                <a:gd name="connsiteX9" fmla="*/ 95159 w 298763"/>
                <a:gd name="connsiteY9" fmla="*/ 322145 h 326360"/>
                <a:gd name="connsiteX10" fmla="*/ 92725 w 298763"/>
                <a:gd name="connsiteY10" fmla="*/ 324909 h 326360"/>
                <a:gd name="connsiteX11" fmla="*/ 5759 w 298763"/>
                <a:gd name="connsiteY11" fmla="*/ 326296 h 326360"/>
                <a:gd name="connsiteX12" fmla="*/ 3361 w 298763"/>
                <a:gd name="connsiteY12" fmla="*/ 323531 h 326360"/>
                <a:gd name="connsiteX13" fmla="*/ 5285 w 298763"/>
                <a:gd name="connsiteY13" fmla="*/ 221334 h 326360"/>
                <a:gd name="connsiteX14" fmla="*/ -49 w 298763"/>
                <a:gd name="connsiteY14" fmla="*/ 4086 h 326360"/>
                <a:gd name="connsiteX15" fmla="*/ 2850 w 298763"/>
                <a:gd name="connsiteY15" fmla="*/ 1321 h 326360"/>
                <a:gd name="connsiteX16" fmla="*/ 89816 w 298763"/>
                <a:gd name="connsiteY16" fmla="*/ -65 h 326360"/>
                <a:gd name="connsiteX17" fmla="*/ 92214 w 298763"/>
                <a:gd name="connsiteY17" fmla="*/ 2699 h 326360"/>
                <a:gd name="connsiteX18" fmla="*/ 91275 w 298763"/>
                <a:gd name="connsiteY18" fmla="*/ 123687 h 326360"/>
                <a:gd name="connsiteX19" fmla="*/ 142745 w 298763"/>
                <a:gd name="connsiteY19" fmla="*/ 124162 h 326360"/>
                <a:gd name="connsiteX20" fmla="*/ 207391 w 298763"/>
                <a:gd name="connsiteY20" fmla="*/ 123250 h 326360"/>
                <a:gd name="connsiteX21" fmla="*/ 203507 w 298763"/>
                <a:gd name="connsiteY21" fmla="*/ 4086 h 326360"/>
                <a:gd name="connsiteX22" fmla="*/ 205941 w 298763"/>
                <a:gd name="connsiteY22" fmla="*/ 1321 h 326360"/>
                <a:gd name="connsiteX23" fmla="*/ 291922 w 298763"/>
                <a:gd name="connsiteY23" fmla="*/ -65 h 326360"/>
                <a:gd name="connsiteX24" fmla="*/ 294357 w 298763"/>
                <a:gd name="connsiteY24" fmla="*/ 2699 h 326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98763" h="326360">
                  <a:moveTo>
                    <a:pt x="294357" y="2699"/>
                  </a:moveTo>
                  <a:cubicBezTo>
                    <a:pt x="293846" y="38000"/>
                    <a:pt x="293381" y="59526"/>
                    <a:pt x="293381" y="91625"/>
                  </a:cubicBezTo>
                  <a:cubicBezTo>
                    <a:pt x="293381" y="168620"/>
                    <a:pt x="294831" y="245150"/>
                    <a:pt x="298715" y="322145"/>
                  </a:cubicBezTo>
                  <a:lnTo>
                    <a:pt x="296280" y="324909"/>
                  </a:lnTo>
                  <a:cubicBezTo>
                    <a:pt x="254976" y="324434"/>
                    <a:pt x="245285" y="324909"/>
                    <a:pt x="208841" y="326296"/>
                  </a:cubicBezTo>
                  <a:lnTo>
                    <a:pt x="206406" y="323531"/>
                  </a:lnTo>
                  <a:cubicBezTo>
                    <a:pt x="208841" y="258896"/>
                    <a:pt x="208841" y="243763"/>
                    <a:pt x="207865" y="181929"/>
                  </a:cubicBezTo>
                  <a:cubicBezTo>
                    <a:pt x="188444" y="181454"/>
                    <a:pt x="168986" y="180980"/>
                    <a:pt x="149565" y="180980"/>
                  </a:cubicBezTo>
                  <a:cubicBezTo>
                    <a:pt x="130618" y="180980"/>
                    <a:pt x="112647" y="181454"/>
                    <a:pt x="91275" y="182366"/>
                  </a:cubicBezTo>
                  <a:cubicBezTo>
                    <a:pt x="91740" y="248817"/>
                    <a:pt x="92214" y="265327"/>
                    <a:pt x="95159" y="322145"/>
                  </a:cubicBezTo>
                  <a:lnTo>
                    <a:pt x="92725" y="324909"/>
                  </a:lnTo>
                  <a:cubicBezTo>
                    <a:pt x="49999" y="324434"/>
                    <a:pt x="41218" y="324909"/>
                    <a:pt x="5759" y="326296"/>
                  </a:cubicBezTo>
                  <a:lnTo>
                    <a:pt x="3361" y="323531"/>
                  </a:lnTo>
                  <a:cubicBezTo>
                    <a:pt x="4300" y="285029"/>
                    <a:pt x="5285" y="262600"/>
                    <a:pt x="5285" y="221334"/>
                  </a:cubicBezTo>
                  <a:cubicBezTo>
                    <a:pt x="5285" y="107661"/>
                    <a:pt x="2376" y="51308"/>
                    <a:pt x="-49" y="4086"/>
                  </a:cubicBezTo>
                  <a:lnTo>
                    <a:pt x="2850" y="1321"/>
                  </a:lnTo>
                  <a:cubicBezTo>
                    <a:pt x="45139" y="1321"/>
                    <a:pt x="52396" y="1321"/>
                    <a:pt x="89816" y="-65"/>
                  </a:cubicBezTo>
                  <a:lnTo>
                    <a:pt x="92214" y="2699"/>
                  </a:lnTo>
                  <a:lnTo>
                    <a:pt x="91275" y="123687"/>
                  </a:lnTo>
                  <a:cubicBezTo>
                    <a:pt x="108298" y="123687"/>
                    <a:pt x="125759" y="124162"/>
                    <a:pt x="142745" y="124162"/>
                  </a:cubicBezTo>
                  <a:cubicBezTo>
                    <a:pt x="164628" y="124162"/>
                    <a:pt x="186009" y="123687"/>
                    <a:pt x="207391" y="123250"/>
                  </a:cubicBezTo>
                  <a:cubicBezTo>
                    <a:pt x="206917" y="69159"/>
                    <a:pt x="206917" y="55850"/>
                    <a:pt x="203507" y="4086"/>
                  </a:cubicBezTo>
                  <a:lnTo>
                    <a:pt x="205941" y="1321"/>
                  </a:lnTo>
                  <a:cubicBezTo>
                    <a:pt x="246734" y="1321"/>
                    <a:pt x="253053" y="1321"/>
                    <a:pt x="291922" y="-65"/>
                  </a:cubicBezTo>
                  <a:lnTo>
                    <a:pt x="294357" y="2699"/>
                  </a:lnTo>
                </a:path>
              </a:pathLst>
            </a:custGeom>
            <a:solidFill>
              <a:srgbClr val="214293"/>
            </a:solidFill>
            <a:ln w="92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CH" sz="1400" dirty="0"/>
            </a:p>
          </p:txBody>
        </p:sp>
        <p:sp>
          <p:nvSpPr>
            <p:cNvPr id="71" name="Forme libre : forme 70">
              <a:extLst>
                <a:ext uri="{FF2B5EF4-FFF2-40B4-BE49-F238E27FC236}">
                  <a16:creationId xmlns:a16="http://schemas.microsoft.com/office/drawing/2014/main" id="{C8AA7983-3A05-3A66-14A2-2AE6C2B4068A}"/>
                </a:ext>
              </a:extLst>
            </p:cNvPr>
            <p:cNvSpPr/>
            <p:nvPr/>
          </p:nvSpPr>
          <p:spPr>
            <a:xfrm>
              <a:off x="7841646" y="6105729"/>
              <a:ext cx="239999" cy="253898"/>
            </a:xfrm>
            <a:custGeom>
              <a:avLst/>
              <a:gdLst>
                <a:gd name="connsiteX0" fmla="*/ 80134 w 239999"/>
                <a:gd name="connsiteY0" fmla="*/ 98456 h 253898"/>
                <a:gd name="connsiteX1" fmla="*/ 103439 w 239999"/>
                <a:gd name="connsiteY1" fmla="*/ 53989 h 253898"/>
                <a:gd name="connsiteX2" fmla="*/ 122850 w 239999"/>
                <a:gd name="connsiteY2" fmla="*/ 48972 h 253898"/>
                <a:gd name="connsiteX3" fmla="*/ 153961 w 239999"/>
                <a:gd name="connsiteY3" fmla="*/ 65008 h 253898"/>
                <a:gd name="connsiteX4" fmla="*/ 161255 w 239999"/>
                <a:gd name="connsiteY4" fmla="*/ 96632 h 253898"/>
                <a:gd name="connsiteX5" fmla="*/ 227323 w 239999"/>
                <a:gd name="connsiteY5" fmla="*/ 180505 h 253898"/>
                <a:gd name="connsiteX6" fmla="*/ 151526 w 239999"/>
                <a:gd name="connsiteY6" fmla="*/ 200207 h 253898"/>
                <a:gd name="connsiteX7" fmla="*/ 90801 w 239999"/>
                <a:gd name="connsiteY7" fmla="*/ 175014 h 253898"/>
                <a:gd name="connsiteX8" fmla="*/ 80134 w 239999"/>
                <a:gd name="connsiteY8" fmla="*/ 147056 h 253898"/>
                <a:gd name="connsiteX9" fmla="*/ 237052 w 239999"/>
                <a:gd name="connsiteY9" fmla="*/ 144302 h 253898"/>
                <a:gd name="connsiteX10" fmla="*/ 239951 w 239999"/>
                <a:gd name="connsiteY10" fmla="*/ 141100 h 253898"/>
                <a:gd name="connsiteX11" fmla="*/ 232183 w 239999"/>
                <a:gd name="connsiteY11" fmla="*/ 72788 h 253898"/>
                <a:gd name="connsiteX12" fmla="*/ 161255 w 239999"/>
                <a:gd name="connsiteY12" fmla="*/ 4039 h 253898"/>
                <a:gd name="connsiteX13" fmla="*/ 126734 w 239999"/>
                <a:gd name="connsiteY13" fmla="*/ -65 h 253898"/>
                <a:gd name="connsiteX14" fmla="*/ -49 w 239999"/>
                <a:gd name="connsiteY14" fmla="*/ 126414 h 253898"/>
                <a:gd name="connsiteX15" fmla="*/ 11604 w 239999"/>
                <a:gd name="connsiteY15" fmla="*/ 186471 h 253898"/>
                <a:gd name="connsiteX16" fmla="*/ 140859 w 239999"/>
                <a:gd name="connsiteY16" fmla="*/ 253833 h 253898"/>
                <a:gd name="connsiteX17" fmla="*/ 224414 w 239999"/>
                <a:gd name="connsiteY17" fmla="*/ 237332 h 253898"/>
                <a:gd name="connsiteX18" fmla="*/ 227323 w 239999"/>
                <a:gd name="connsiteY18" fmla="*/ 233656 h 253898"/>
                <a:gd name="connsiteX19" fmla="*/ 230733 w 239999"/>
                <a:gd name="connsiteY19" fmla="*/ 181892 h 253898"/>
                <a:gd name="connsiteX20" fmla="*/ 227323 w 239999"/>
                <a:gd name="connsiteY20" fmla="*/ 180505 h 253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39999" h="253898">
                  <a:moveTo>
                    <a:pt x="80134" y="98456"/>
                  </a:moveTo>
                  <a:cubicBezTo>
                    <a:pt x="81583" y="84236"/>
                    <a:pt x="84956" y="65008"/>
                    <a:pt x="103439" y="53989"/>
                  </a:cubicBezTo>
                  <a:cubicBezTo>
                    <a:pt x="109283" y="50359"/>
                    <a:pt x="116104" y="48972"/>
                    <a:pt x="122850" y="48972"/>
                  </a:cubicBezTo>
                  <a:cubicBezTo>
                    <a:pt x="138898" y="48972"/>
                    <a:pt x="148590" y="56753"/>
                    <a:pt x="153961" y="65008"/>
                  </a:cubicBezTo>
                  <a:cubicBezTo>
                    <a:pt x="160753" y="75115"/>
                    <a:pt x="161255" y="86097"/>
                    <a:pt x="161255" y="96632"/>
                  </a:cubicBezTo>
                  <a:close/>
                  <a:moveTo>
                    <a:pt x="227323" y="180505"/>
                  </a:moveTo>
                  <a:cubicBezTo>
                    <a:pt x="208841" y="189672"/>
                    <a:pt x="186995" y="200207"/>
                    <a:pt x="151526" y="200207"/>
                  </a:cubicBezTo>
                  <a:cubicBezTo>
                    <a:pt x="122386" y="200207"/>
                    <a:pt x="102454" y="191524"/>
                    <a:pt x="90801" y="175014"/>
                  </a:cubicBezTo>
                  <a:cubicBezTo>
                    <a:pt x="83507" y="165381"/>
                    <a:pt x="82057" y="156224"/>
                    <a:pt x="80134" y="147056"/>
                  </a:cubicBezTo>
                  <a:lnTo>
                    <a:pt x="237052" y="144302"/>
                  </a:lnTo>
                  <a:lnTo>
                    <a:pt x="239951" y="141100"/>
                  </a:lnTo>
                  <a:cubicBezTo>
                    <a:pt x="239477" y="118633"/>
                    <a:pt x="238975" y="95729"/>
                    <a:pt x="232183" y="72788"/>
                  </a:cubicBezTo>
                  <a:cubicBezTo>
                    <a:pt x="215159" y="18688"/>
                    <a:pt x="177777" y="7715"/>
                    <a:pt x="161255" y="4039"/>
                  </a:cubicBezTo>
                  <a:cubicBezTo>
                    <a:pt x="149101" y="847"/>
                    <a:pt x="137922" y="-65"/>
                    <a:pt x="126734" y="-65"/>
                  </a:cubicBezTo>
                  <a:cubicBezTo>
                    <a:pt x="50473" y="-65"/>
                    <a:pt x="-49" y="47120"/>
                    <a:pt x="-49" y="126414"/>
                  </a:cubicBezTo>
                  <a:cubicBezTo>
                    <a:pt x="-49" y="147968"/>
                    <a:pt x="3835" y="170398"/>
                    <a:pt x="11604" y="186471"/>
                  </a:cubicBezTo>
                  <a:cubicBezTo>
                    <a:pt x="39805" y="248342"/>
                    <a:pt x="105864" y="253833"/>
                    <a:pt x="140859" y="253833"/>
                  </a:cubicBezTo>
                  <a:cubicBezTo>
                    <a:pt x="181187" y="253833"/>
                    <a:pt x="198684" y="246965"/>
                    <a:pt x="224414" y="237332"/>
                  </a:cubicBezTo>
                  <a:lnTo>
                    <a:pt x="227323" y="233656"/>
                  </a:lnTo>
                  <a:lnTo>
                    <a:pt x="230733" y="181892"/>
                  </a:lnTo>
                  <a:lnTo>
                    <a:pt x="227323" y="180505"/>
                  </a:lnTo>
                </a:path>
              </a:pathLst>
            </a:custGeom>
            <a:solidFill>
              <a:srgbClr val="214293"/>
            </a:solidFill>
            <a:ln w="92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CH" sz="1400" dirty="0"/>
            </a:p>
          </p:txBody>
        </p:sp>
        <p:sp>
          <p:nvSpPr>
            <p:cNvPr id="72" name="Forme libre : forme 71">
              <a:extLst>
                <a:ext uri="{FF2B5EF4-FFF2-40B4-BE49-F238E27FC236}">
                  <a16:creationId xmlns:a16="http://schemas.microsoft.com/office/drawing/2014/main" id="{A098F187-4B35-A2C3-CFA4-183DAE2EE09C}"/>
                </a:ext>
              </a:extLst>
            </p:cNvPr>
            <p:cNvSpPr/>
            <p:nvPr/>
          </p:nvSpPr>
          <p:spPr>
            <a:xfrm>
              <a:off x="8137037" y="6105729"/>
              <a:ext cx="201121" cy="253898"/>
            </a:xfrm>
            <a:custGeom>
              <a:avLst/>
              <a:gdLst>
                <a:gd name="connsiteX0" fmla="*/ 136937 w 201121"/>
                <a:gd name="connsiteY0" fmla="*/ 98456 h 253898"/>
                <a:gd name="connsiteX1" fmla="*/ 201072 w 201121"/>
                <a:gd name="connsiteY1" fmla="*/ 171784 h 253898"/>
                <a:gd name="connsiteX2" fmla="*/ 200570 w 201121"/>
                <a:gd name="connsiteY2" fmla="*/ 181892 h 253898"/>
                <a:gd name="connsiteX3" fmla="*/ 82057 w 201121"/>
                <a:gd name="connsiteY3" fmla="*/ 253833 h 253898"/>
                <a:gd name="connsiteX4" fmla="*/ 2386 w 201121"/>
                <a:gd name="connsiteY4" fmla="*/ 238272 h 253898"/>
                <a:gd name="connsiteX5" fmla="*/ -49 w 201121"/>
                <a:gd name="connsiteY5" fmla="*/ 234131 h 253898"/>
                <a:gd name="connsiteX6" fmla="*/ 3361 w 201121"/>
                <a:gd name="connsiteY6" fmla="*/ 182357 h 253898"/>
                <a:gd name="connsiteX7" fmla="*/ 7719 w 201121"/>
                <a:gd name="connsiteY7" fmla="*/ 180505 h 253898"/>
                <a:gd name="connsiteX8" fmla="*/ 27177 w 201121"/>
                <a:gd name="connsiteY8" fmla="*/ 193339 h 253898"/>
                <a:gd name="connsiteX9" fmla="*/ 78647 w 201121"/>
                <a:gd name="connsiteY9" fmla="*/ 206173 h 253898"/>
                <a:gd name="connsiteX10" fmla="*/ 117015 w 201121"/>
                <a:gd name="connsiteY10" fmla="*/ 182357 h 253898"/>
                <a:gd name="connsiteX11" fmla="*/ 82531 w 201121"/>
                <a:gd name="connsiteY11" fmla="*/ 154837 h 253898"/>
                <a:gd name="connsiteX12" fmla="*/ 64049 w 201121"/>
                <a:gd name="connsiteY12" fmla="*/ 148406 h 253898"/>
                <a:gd name="connsiteX13" fmla="*/ 927 w 201121"/>
                <a:gd name="connsiteY13" fmla="*/ 76455 h 253898"/>
                <a:gd name="connsiteX14" fmla="*/ 14038 w 201121"/>
                <a:gd name="connsiteY14" fmla="*/ 36138 h 253898"/>
                <a:gd name="connsiteX15" fmla="*/ 110696 w 201121"/>
                <a:gd name="connsiteY15" fmla="*/ -65 h 253898"/>
                <a:gd name="connsiteX16" fmla="*/ 185034 w 201121"/>
                <a:gd name="connsiteY16" fmla="*/ 11382 h 253898"/>
                <a:gd name="connsiteX17" fmla="*/ 187468 w 201121"/>
                <a:gd name="connsiteY17" fmla="*/ 14109 h 253898"/>
                <a:gd name="connsiteX18" fmla="*/ 182599 w 201121"/>
                <a:gd name="connsiteY18" fmla="*/ 64096 h 253898"/>
                <a:gd name="connsiteX19" fmla="*/ 178241 w 201121"/>
                <a:gd name="connsiteY19" fmla="*/ 65482 h 253898"/>
                <a:gd name="connsiteX20" fmla="*/ 117516 w 201121"/>
                <a:gd name="connsiteY20" fmla="*/ 46208 h 253898"/>
                <a:gd name="connsiteX21" fmla="*/ 83507 w 201121"/>
                <a:gd name="connsiteY21" fmla="*/ 66823 h 253898"/>
                <a:gd name="connsiteX22" fmla="*/ 113131 w 201121"/>
                <a:gd name="connsiteY22" fmla="*/ 90201 h 253898"/>
                <a:gd name="connsiteX23" fmla="*/ 136937 w 201121"/>
                <a:gd name="connsiteY23" fmla="*/ 98456 h 253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01121" h="253898">
                  <a:moveTo>
                    <a:pt x="136937" y="98456"/>
                  </a:moveTo>
                  <a:cubicBezTo>
                    <a:pt x="163652" y="108089"/>
                    <a:pt x="201072" y="121398"/>
                    <a:pt x="201072" y="171784"/>
                  </a:cubicBezTo>
                  <a:cubicBezTo>
                    <a:pt x="201072" y="175014"/>
                    <a:pt x="201072" y="178215"/>
                    <a:pt x="200570" y="181892"/>
                  </a:cubicBezTo>
                  <a:cubicBezTo>
                    <a:pt x="191854" y="247439"/>
                    <a:pt x="118975" y="253833"/>
                    <a:pt x="82057" y="253833"/>
                  </a:cubicBezTo>
                  <a:cubicBezTo>
                    <a:pt x="46598" y="253833"/>
                    <a:pt x="26155" y="246527"/>
                    <a:pt x="2386" y="238272"/>
                  </a:cubicBezTo>
                  <a:lnTo>
                    <a:pt x="-49" y="234131"/>
                  </a:lnTo>
                  <a:cubicBezTo>
                    <a:pt x="1912" y="211227"/>
                    <a:pt x="2386" y="206173"/>
                    <a:pt x="3361" y="182357"/>
                  </a:cubicBezTo>
                  <a:lnTo>
                    <a:pt x="7719" y="180505"/>
                  </a:lnTo>
                  <a:cubicBezTo>
                    <a:pt x="14977" y="186033"/>
                    <a:pt x="18898" y="189235"/>
                    <a:pt x="27177" y="193339"/>
                  </a:cubicBezTo>
                  <a:cubicBezTo>
                    <a:pt x="45102" y="202069"/>
                    <a:pt x="65071" y="206173"/>
                    <a:pt x="78647" y="206173"/>
                  </a:cubicBezTo>
                  <a:cubicBezTo>
                    <a:pt x="105827" y="206173"/>
                    <a:pt x="117015" y="193814"/>
                    <a:pt x="117015" y="182357"/>
                  </a:cubicBezTo>
                  <a:cubicBezTo>
                    <a:pt x="117015" y="165856"/>
                    <a:pt x="95633" y="158950"/>
                    <a:pt x="82531" y="154837"/>
                  </a:cubicBezTo>
                  <a:lnTo>
                    <a:pt x="64049" y="148406"/>
                  </a:lnTo>
                  <a:cubicBezTo>
                    <a:pt x="41218" y="140188"/>
                    <a:pt x="927" y="125502"/>
                    <a:pt x="927" y="76455"/>
                  </a:cubicBezTo>
                  <a:cubicBezTo>
                    <a:pt x="927" y="58139"/>
                    <a:pt x="7719" y="44393"/>
                    <a:pt x="14038" y="36138"/>
                  </a:cubicBezTo>
                  <a:cubicBezTo>
                    <a:pt x="39294" y="1750"/>
                    <a:pt x="86917" y="-65"/>
                    <a:pt x="110696" y="-65"/>
                  </a:cubicBezTo>
                  <a:cubicBezTo>
                    <a:pt x="142271" y="-65"/>
                    <a:pt x="162203" y="5426"/>
                    <a:pt x="185034" y="11382"/>
                  </a:cubicBezTo>
                  <a:lnTo>
                    <a:pt x="187468" y="14109"/>
                  </a:lnTo>
                  <a:lnTo>
                    <a:pt x="182599" y="64096"/>
                  </a:lnTo>
                  <a:lnTo>
                    <a:pt x="178241" y="65482"/>
                  </a:lnTo>
                  <a:cubicBezTo>
                    <a:pt x="166087" y="58139"/>
                    <a:pt x="147140" y="46208"/>
                    <a:pt x="117516" y="46208"/>
                  </a:cubicBezTo>
                  <a:cubicBezTo>
                    <a:pt x="87391" y="46208"/>
                    <a:pt x="83507" y="61341"/>
                    <a:pt x="83507" y="66823"/>
                  </a:cubicBezTo>
                  <a:cubicBezTo>
                    <a:pt x="83507" y="79657"/>
                    <a:pt x="96609" y="84710"/>
                    <a:pt x="113131" y="90201"/>
                  </a:cubicBezTo>
                  <a:lnTo>
                    <a:pt x="136937" y="98456"/>
                  </a:lnTo>
                </a:path>
              </a:pathLst>
            </a:custGeom>
            <a:solidFill>
              <a:srgbClr val="214293"/>
            </a:solidFill>
            <a:ln w="92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CH" sz="1400" dirty="0"/>
            </a:p>
          </p:txBody>
        </p:sp>
      </p:grpSp>
      <p:pic>
        <p:nvPicPr>
          <p:cNvPr id="2" name="Picture 1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00C97DD6-FB3F-965E-7EC2-824B048A21C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454233" y="623672"/>
            <a:ext cx="1680515" cy="86463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ge titre" userDrawn="1">
  <p:cSld name="Page titr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Rectangle 174">
            <a:extLst>
              <a:ext uri="{FF2B5EF4-FFF2-40B4-BE49-F238E27FC236}">
                <a16:creationId xmlns:a16="http://schemas.microsoft.com/office/drawing/2014/main" id="{6E07A54B-2EB8-EA01-5DF0-CE0848225D61}"/>
              </a:ext>
            </a:extLst>
          </p:cNvPr>
          <p:cNvSpPr/>
          <p:nvPr userDrawn="1"/>
        </p:nvSpPr>
        <p:spPr>
          <a:xfrm>
            <a:off x="-5009" y="0"/>
            <a:ext cx="12197009" cy="6858000"/>
          </a:xfrm>
          <a:prstGeom prst="rect">
            <a:avLst/>
          </a:prstGeom>
          <a:solidFill>
            <a:srgbClr val="00AACE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400" dirty="0"/>
          </a:p>
        </p:txBody>
      </p:sp>
      <p:sp>
        <p:nvSpPr>
          <p:cNvPr id="176" name="Flèche : pentagone 175">
            <a:extLst>
              <a:ext uri="{FF2B5EF4-FFF2-40B4-BE49-F238E27FC236}">
                <a16:creationId xmlns:a16="http://schemas.microsoft.com/office/drawing/2014/main" id="{458219BD-51F2-514E-0995-2F156A70DCD6}"/>
              </a:ext>
            </a:extLst>
          </p:cNvPr>
          <p:cNvSpPr/>
          <p:nvPr userDrawn="1"/>
        </p:nvSpPr>
        <p:spPr>
          <a:xfrm>
            <a:off x="-24565" y="0"/>
            <a:ext cx="8731249" cy="6858000"/>
          </a:xfrm>
          <a:prstGeom prst="homePlate">
            <a:avLst>
              <a:gd name="adj" fmla="val 23001"/>
            </a:avLst>
          </a:prstGeom>
          <a:solidFill>
            <a:srgbClr val="1E76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400" dirty="0"/>
          </a:p>
        </p:txBody>
      </p:sp>
      <p:sp>
        <p:nvSpPr>
          <p:cNvPr id="5" name="Rectangle: Top Corners One Rounded and One Snipped 4">
            <a:extLst>
              <a:ext uri="{FF2B5EF4-FFF2-40B4-BE49-F238E27FC236}">
                <a16:creationId xmlns:a16="http://schemas.microsoft.com/office/drawing/2014/main" id="{8DF7F656-3B61-65A4-EE96-2F9E520F844B}"/>
              </a:ext>
            </a:extLst>
          </p:cNvPr>
          <p:cNvSpPr/>
          <p:nvPr userDrawn="1"/>
        </p:nvSpPr>
        <p:spPr>
          <a:xfrm>
            <a:off x="696000" y="1844673"/>
            <a:ext cx="10829203" cy="4123173"/>
          </a:xfrm>
          <a:prstGeom prst="snipRoundRect">
            <a:avLst>
              <a:gd name="adj1" fmla="val 0"/>
              <a:gd name="adj2" fmla="val 7082"/>
            </a:avLst>
          </a:prstGeom>
          <a:solidFill>
            <a:srgbClr val="2142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: Top Corners One Rounded and One Snipped 3">
            <a:extLst>
              <a:ext uri="{FF2B5EF4-FFF2-40B4-BE49-F238E27FC236}">
                <a16:creationId xmlns:a16="http://schemas.microsoft.com/office/drawing/2014/main" id="{D151CFC5-C1E3-6ED5-E3CC-6592487AB378}"/>
              </a:ext>
            </a:extLst>
          </p:cNvPr>
          <p:cNvSpPr/>
          <p:nvPr userDrawn="1"/>
        </p:nvSpPr>
        <p:spPr>
          <a:xfrm>
            <a:off x="696000" y="496798"/>
            <a:ext cx="10829203" cy="1060051"/>
          </a:xfrm>
          <a:prstGeom prst="snipRoundRect">
            <a:avLst>
              <a:gd name="adj1" fmla="val 0"/>
              <a:gd name="adj2" fmla="val 28035"/>
            </a:avLst>
          </a:prstGeom>
          <a:solidFill>
            <a:srgbClr val="2142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8" name="Graphique 16">
            <a:extLst>
              <a:ext uri="{FF2B5EF4-FFF2-40B4-BE49-F238E27FC236}">
                <a16:creationId xmlns:a16="http://schemas.microsoft.com/office/drawing/2014/main" id="{2703C3D7-0D68-7FB8-1BCC-210185C90D99}"/>
              </a:ext>
            </a:extLst>
          </p:cNvPr>
          <p:cNvGrpSpPr/>
          <p:nvPr userDrawn="1"/>
        </p:nvGrpSpPr>
        <p:grpSpPr>
          <a:xfrm>
            <a:off x="10064264" y="6305206"/>
            <a:ext cx="2028825" cy="450190"/>
            <a:chOff x="7492936" y="6029162"/>
            <a:chExt cx="1479853" cy="330465"/>
          </a:xfrm>
        </p:grpSpPr>
        <p:sp>
          <p:nvSpPr>
            <p:cNvPr id="169" name="Forme libre : forme 168">
              <a:extLst>
                <a:ext uri="{FF2B5EF4-FFF2-40B4-BE49-F238E27FC236}">
                  <a16:creationId xmlns:a16="http://schemas.microsoft.com/office/drawing/2014/main" id="{5D07C63A-2511-3CF3-804D-CFE7A587BE4A}"/>
                </a:ext>
              </a:extLst>
            </p:cNvPr>
            <p:cNvSpPr/>
            <p:nvPr/>
          </p:nvSpPr>
          <p:spPr>
            <a:xfrm>
              <a:off x="8508364" y="6108130"/>
              <a:ext cx="183159" cy="249821"/>
            </a:xfrm>
            <a:custGeom>
              <a:avLst/>
              <a:gdLst>
                <a:gd name="connsiteX0" fmla="*/ 119440 w 183159"/>
                <a:gd name="connsiteY0" fmla="*/ 104887 h 249821"/>
                <a:gd name="connsiteX1" fmla="*/ 183110 w 183159"/>
                <a:gd name="connsiteY1" fmla="*/ 173674 h 249821"/>
                <a:gd name="connsiteX2" fmla="*/ 155884 w 183159"/>
                <a:gd name="connsiteY2" fmla="*/ 227765 h 249821"/>
                <a:gd name="connsiteX3" fmla="*/ 78136 w 183159"/>
                <a:gd name="connsiteY3" fmla="*/ 249757 h 249821"/>
                <a:gd name="connsiteX4" fmla="*/ 11603 w 183159"/>
                <a:gd name="connsiteY4" fmla="*/ 238272 h 249821"/>
                <a:gd name="connsiteX5" fmla="*/ 4309 w 183159"/>
                <a:gd name="connsiteY5" fmla="*/ 235545 h 249821"/>
                <a:gd name="connsiteX6" fmla="*/ 1875 w 183159"/>
                <a:gd name="connsiteY6" fmla="*/ 231404 h 249821"/>
                <a:gd name="connsiteX7" fmla="*/ 4774 w 183159"/>
                <a:gd name="connsiteY7" fmla="*/ 192902 h 249821"/>
                <a:gd name="connsiteX8" fmla="*/ 9643 w 183159"/>
                <a:gd name="connsiteY8" fmla="*/ 191524 h 249821"/>
                <a:gd name="connsiteX9" fmla="*/ 77188 w 183159"/>
                <a:gd name="connsiteY9" fmla="*/ 213516 h 249821"/>
                <a:gd name="connsiteX10" fmla="*/ 129680 w 183159"/>
                <a:gd name="connsiteY10" fmla="*/ 179155 h 249821"/>
                <a:gd name="connsiteX11" fmla="*/ 79112 w 183159"/>
                <a:gd name="connsiteY11" fmla="*/ 142040 h 249821"/>
                <a:gd name="connsiteX12" fmla="*/ 63584 w 183159"/>
                <a:gd name="connsiteY12" fmla="*/ 136986 h 249821"/>
                <a:gd name="connsiteX13" fmla="*/ -49 w 183159"/>
                <a:gd name="connsiteY13" fmla="*/ 70536 h 249821"/>
                <a:gd name="connsiteX14" fmla="*/ 98068 w 183159"/>
                <a:gd name="connsiteY14" fmla="*/ -65 h 249821"/>
                <a:gd name="connsiteX15" fmla="*/ 168048 w 183159"/>
                <a:gd name="connsiteY15" fmla="*/ 12769 h 249821"/>
                <a:gd name="connsiteX16" fmla="*/ 170473 w 183159"/>
                <a:gd name="connsiteY16" fmla="*/ 15998 h 249821"/>
                <a:gd name="connsiteX17" fmla="*/ 166561 w 183159"/>
                <a:gd name="connsiteY17" fmla="*/ 52211 h 249821"/>
                <a:gd name="connsiteX18" fmla="*/ 162203 w 183159"/>
                <a:gd name="connsiteY18" fmla="*/ 54026 h 249821"/>
                <a:gd name="connsiteX19" fmla="*/ 99517 w 183159"/>
                <a:gd name="connsiteY19" fmla="*/ 35701 h 249821"/>
                <a:gd name="connsiteX20" fmla="*/ 78647 w 183159"/>
                <a:gd name="connsiteY20" fmla="*/ 38000 h 249821"/>
                <a:gd name="connsiteX21" fmla="*/ 51932 w 183159"/>
                <a:gd name="connsiteY21" fmla="*/ 65482 h 249821"/>
                <a:gd name="connsiteX22" fmla="*/ 101980 w 183159"/>
                <a:gd name="connsiteY22" fmla="*/ 99871 h 249821"/>
                <a:gd name="connsiteX23" fmla="*/ 119440 w 183159"/>
                <a:gd name="connsiteY23" fmla="*/ 104887 h 249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83159" h="249821">
                  <a:moveTo>
                    <a:pt x="119440" y="104887"/>
                  </a:moveTo>
                  <a:cubicBezTo>
                    <a:pt x="138861" y="110853"/>
                    <a:pt x="183110" y="125064"/>
                    <a:pt x="183110" y="173674"/>
                  </a:cubicBezTo>
                  <a:cubicBezTo>
                    <a:pt x="183110" y="191989"/>
                    <a:pt x="175816" y="212604"/>
                    <a:pt x="155884" y="227765"/>
                  </a:cubicBezTo>
                  <a:cubicBezTo>
                    <a:pt x="130154" y="248379"/>
                    <a:pt x="95633" y="249757"/>
                    <a:pt x="78136" y="249757"/>
                  </a:cubicBezTo>
                  <a:cubicBezTo>
                    <a:pt x="51932" y="249757"/>
                    <a:pt x="30039" y="245178"/>
                    <a:pt x="11603" y="238272"/>
                  </a:cubicBezTo>
                  <a:cubicBezTo>
                    <a:pt x="9169" y="237360"/>
                    <a:pt x="6734" y="236457"/>
                    <a:pt x="4309" y="235545"/>
                  </a:cubicBezTo>
                  <a:lnTo>
                    <a:pt x="1875" y="231404"/>
                  </a:lnTo>
                  <a:cubicBezTo>
                    <a:pt x="3835" y="213516"/>
                    <a:pt x="3835" y="211227"/>
                    <a:pt x="4774" y="192902"/>
                  </a:cubicBezTo>
                  <a:lnTo>
                    <a:pt x="9643" y="191524"/>
                  </a:lnTo>
                  <a:cubicBezTo>
                    <a:pt x="18387" y="197955"/>
                    <a:pt x="39768" y="213516"/>
                    <a:pt x="77188" y="213516"/>
                  </a:cubicBezTo>
                  <a:cubicBezTo>
                    <a:pt x="115556" y="213516"/>
                    <a:pt x="129680" y="193376"/>
                    <a:pt x="129680" y="179155"/>
                  </a:cubicBezTo>
                  <a:cubicBezTo>
                    <a:pt x="129680" y="158076"/>
                    <a:pt x="108772" y="151207"/>
                    <a:pt x="79112" y="142040"/>
                  </a:cubicBezTo>
                  <a:lnTo>
                    <a:pt x="63584" y="136986"/>
                  </a:lnTo>
                  <a:cubicBezTo>
                    <a:pt x="43652" y="131030"/>
                    <a:pt x="-49" y="117759"/>
                    <a:pt x="-49" y="70536"/>
                  </a:cubicBezTo>
                  <a:cubicBezTo>
                    <a:pt x="-49" y="23304"/>
                    <a:pt x="43652" y="-65"/>
                    <a:pt x="98068" y="-65"/>
                  </a:cubicBezTo>
                  <a:cubicBezTo>
                    <a:pt x="134038" y="-65"/>
                    <a:pt x="159257" y="9567"/>
                    <a:pt x="168048" y="12769"/>
                  </a:cubicBezTo>
                  <a:lnTo>
                    <a:pt x="170473" y="15998"/>
                  </a:lnTo>
                  <a:cubicBezTo>
                    <a:pt x="168522" y="32946"/>
                    <a:pt x="168048" y="34761"/>
                    <a:pt x="166561" y="52211"/>
                  </a:cubicBezTo>
                  <a:lnTo>
                    <a:pt x="162203" y="54026"/>
                  </a:lnTo>
                  <a:cubicBezTo>
                    <a:pt x="150039" y="46683"/>
                    <a:pt x="131092" y="35701"/>
                    <a:pt x="99517" y="35701"/>
                  </a:cubicBezTo>
                  <a:cubicBezTo>
                    <a:pt x="92725" y="35701"/>
                    <a:pt x="85941" y="36138"/>
                    <a:pt x="78647" y="38000"/>
                  </a:cubicBezTo>
                  <a:cubicBezTo>
                    <a:pt x="64086" y="41629"/>
                    <a:pt x="51932" y="51262"/>
                    <a:pt x="51932" y="65482"/>
                  </a:cubicBezTo>
                  <a:cubicBezTo>
                    <a:pt x="51932" y="85185"/>
                    <a:pt x="71817" y="91141"/>
                    <a:pt x="101980" y="99871"/>
                  </a:cubicBezTo>
                  <a:lnTo>
                    <a:pt x="119440" y="104887"/>
                  </a:lnTo>
                </a:path>
              </a:pathLst>
            </a:custGeom>
            <a:solidFill>
              <a:srgbClr val="FEFFFF"/>
            </a:solidFill>
            <a:ln w="92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CH" sz="1400" dirty="0"/>
            </a:p>
          </p:txBody>
        </p:sp>
        <p:sp>
          <p:nvSpPr>
            <p:cNvPr id="170" name="Forme libre : forme 169">
              <a:extLst>
                <a:ext uri="{FF2B5EF4-FFF2-40B4-BE49-F238E27FC236}">
                  <a16:creationId xmlns:a16="http://schemas.microsoft.com/office/drawing/2014/main" id="{1DDBA534-9D22-4231-BA0C-7D5051A876C2}"/>
                </a:ext>
              </a:extLst>
            </p:cNvPr>
            <p:cNvSpPr/>
            <p:nvPr/>
          </p:nvSpPr>
          <p:spPr>
            <a:xfrm>
              <a:off x="8732316" y="6108130"/>
              <a:ext cx="240473" cy="249356"/>
            </a:xfrm>
            <a:custGeom>
              <a:avLst/>
              <a:gdLst>
                <a:gd name="connsiteX0" fmla="*/ 187468 w 240473"/>
                <a:gd name="connsiteY0" fmla="*/ 123250 h 249356"/>
                <a:gd name="connsiteX1" fmla="*/ 176290 w 240473"/>
                <a:gd name="connsiteY1" fmla="*/ 184209 h 249356"/>
                <a:gd name="connsiteX2" fmla="*/ 120936 w 240473"/>
                <a:gd name="connsiteY2" fmla="*/ 214893 h 249356"/>
                <a:gd name="connsiteX3" fmla="*/ 92223 w 240473"/>
                <a:gd name="connsiteY3" fmla="*/ 208937 h 249356"/>
                <a:gd name="connsiteX4" fmla="*/ 53381 w 240473"/>
                <a:gd name="connsiteY4" fmla="*/ 125976 h 249356"/>
                <a:gd name="connsiteX5" fmla="*/ 67979 w 240473"/>
                <a:gd name="connsiteY5" fmla="*/ 61369 h 249356"/>
                <a:gd name="connsiteX6" fmla="*/ 121410 w 240473"/>
                <a:gd name="connsiteY6" fmla="*/ 34761 h 249356"/>
                <a:gd name="connsiteX7" fmla="*/ 173391 w 240473"/>
                <a:gd name="connsiteY7" fmla="*/ 60894 h 249356"/>
                <a:gd name="connsiteX8" fmla="*/ 187468 w 240473"/>
                <a:gd name="connsiteY8" fmla="*/ 123250 h 249356"/>
                <a:gd name="connsiteX9" fmla="*/ 240425 w 240473"/>
                <a:gd name="connsiteY9" fmla="*/ 121388 h 249356"/>
                <a:gd name="connsiteX10" fmla="*/ 210810 w 240473"/>
                <a:gd name="connsiteY10" fmla="*/ 32946 h 249356"/>
                <a:gd name="connsiteX11" fmla="*/ 123835 w 240473"/>
                <a:gd name="connsiteY11" fmla="*/ -65 h 249356"/>
                <a:gd name="connsiteX12" fmla="*/ 33459 w 240473"/>
                <a:gd name="connsiteY12" fmla="*/ 32034 h 249356"/>
                <a:gd name="connsiteX13" fmla="*/ -49 w 240473"/>
                <a:gd name="connsiteY13" fmla="*/ 125064 h 249356"/>
                <a:gd name="connsiteX14" fmla="*/ 33459 w 240473"/>
                <a:gd name="connsiteY14" fmla="*/ 218570 h 249356"/>
                <a:gd name="connsiteX15" fmla="*/ 120425 w 240473"/>
                <a:gd name="connsiteY15" fmla="*/ 249291 h 249356"/>
                <a:gd name="connsiteX16" fmla="*/ 204455 w 240473"/>
                <a:gd name="connsiteY16" fmla="*/ 221297 h 249356"/>
                <a:gd name="connsiteX17" fmla="*/ 236039 w 240473"/>
                <a:gd name="connsiteY17" fmla="*/ 165856 h 249356"/>
                <a:gd name="connsiteX18" fmla="*/ 240425 w 240473"/>
                <a:gd name="connsiteY18" fmla="*/ 121388 h 249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40473" h="249356">
                  <a:moveTo>
                    <a:pt x="187468" y="123250"/>
                  </a:moveTo>
                  <a:cubicBezTo>
                    <a:pt x="187979" y="132845"/>
                    <a:pt x="187468" y="163567"/>
                    <a:pt x="176290" y="184209"/>
                  </a:cubicBezTo>
                  <a:cubicBezTo>
                    <a:pt x="162203" y="209402"/>
                    <a:pt x="138907" y="214893"/>
                    <a:pt x="120936" y="214893"/>
                  </a:cubicBezTo>
                  <a:cubicBezTo>
                    <a:pt x="111170" y="214893"/>
                    <a:pt x="100976" y="213079"/>
                    <a:pt x="92223" y="208937"/>
                  </a:cubicBezTo>
                  <a:cubicBezTo>
                    <a:pt x="53855" y="190612"/>
                    <a:pt x="53381" y="144292"/>
                    <a:pt x="53381" y="125976"/>
                  </a:cubicBezTo>
                  <a:cubicBezTo>
                    <a:pt x="53381" y="106739"/>
                    <a:pt x="54878" y="80169"/>
                    <a:pt x="67979" y="61369"/>
                  </a:cubicBezTo>
                  <a:cubicBezTo>
                    <a:pt x="84966" y="35701"/>
                    <a:pt x="112192" y="34761"/>
                    <a:pt x="121410" y="34761"/>
                  </a:cubicBezTo>
                  <a:cubicBezTo>
                    <a:pt x="148627" y="34761"/>
                    <a:pt x="164163" y="46683"/>
                    <a:pt x="173391" y="60894"/>
                  </a:cubicBezTo>
                  <a:cubicBezTo>
                    <a:pt x="185508" y="81071"/>
                    <a:pt x="187468" y="111756"/>
                    <a:pt x="187468" y="123250"/>
                  </a:cubicBezTo>
                  <a:moveTo>
                    <a:pt x="240425" y="121388"/>
                  </a:moveTo>
                  <a:cubicBezTo>
                    <a:pt x="239449" y="89326"/>
                    <a:pt x="233168" y="57227"/>
                    <a:pt x="210810" y="32946"/>
                  </a:cubicBezTo>
                  <a:cubicBezTo>
                    <a:pt x="189429" y="10042"/>
                    <a:pt x="156869" y="-65"/>
                    <a:pt x="123835" y="-65"/>
                  </a:cubicBezTo>
                  <a:cubicBezTo>
                    <a:pt x="75237" y="-65"/>
                    <a:pt x="47109" y="18725"/>
                    <a:pt x="33459" y="32034"/>
                  </a:cubicBezTo>
                  <a:cubicBezTo>
                    <a:pt x="936" y="62756"/>
                    <a:pt x="-49" y="107651"/>
                    <a:pt x="-49" y="125064"/>
                  </a:cubicBezTo>
                  <a:cubicBezTo>
                    <a:pt x="-49" y="140188"/>
                    <a:pt x="425" y="186936"/>
                    <a:pt x="33459" y="218570"/>
                  </a:cubicBezTo>
                  <a:cubicBezTo>
                    <a:pt x="48995" y="233693"/>
                    <a:pt x="76686" y="249291"/>
                    <a:pt x="120425" y="249291"/>
                  </a:cubicBezTo>
                  <a:cubicBezTo>
                    <a:pt x="154434" y="249291"/>
                    <a:pt x="183110" y="241474"/>
                    <a:pt x="204455" y="221297"/>
                  </a:cubicBezTo>
                  <a:cubicBezTo>
                    <a:pt x="220539" y="206210"/>
                    <a:pt x="230696" y="188323"/>
                    <a:pt x="236039" y="165856"/>
                  </a:cubicBezTo>
                  <a:cubicBezTo>
                    <a:pt x="239449" y="152110"/>
                    <a:pt x="240425" y="136986"/>
                    <a:pt x="240425" y="121388"/>
                  </a:cubicBezTo>
                </a:path>
              </a:pathLst>
            </a:custGeom>
            <a:solidFill>
              <a:srgbClr val="FEFFFF"/>
            </a:solidFill>
            <a:ln w="92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CH" sz="1400" dirty="0"/>
            </a:p>
          </p:txBody>
        </p:sp>
        <p:sp>
          <p:nvSpPr>
            <p:cNvPr id="171" name="Forme libre : forme 170">
              <a:extLst>
                <a:ext uri="{FF2B5EF4-FFF2-40B4-BE49-F238E27FC236}">
                  <a16:creationId xmlns:a16="http://schemas.microsoft.com/office/drawing/2014/main" id="{F10D6EEF-4F16-FF59-E7FD-1F29C6449ECB}"/>
                </a:ext>
              </a:extLst>
            </p:cNvPr>
            <p:cNvSpPr/>
            <p:nvPr/>
          </p:nvSpPr>
          <p:spPr>
            <a:xfrm>
              <a:off x="8395110" y="6204390"/>
              <a:ext cx="57825" cy="57953"/>
            </a:xfrm>
            <a:custGeom>
              <a:avLst/>
              <a:gdLst>
                <a:gd name="connsiteX0" fmla="*/ 57777 w 57825"/>
                <a:gd name="connsiteY0" fmla="*/ 28916 h 57953"/>
                <a:gd name="connsiteX1" fmla="*/ 28850 w 57825"/>
                <a:gd name="connsiteY1" fmla="*/ 57888 h 57953"/>
                <a:gd name="connsiteX2" fmla="*/ -49 w 57825"/>
                <a:gd name="connsiteY2" fmla="*/ 28916 h 57953"/>
                <a:gd name="connsiteX3" fmla="*/ 28850 w 57825"/>
                <a:gd name="connsiteY3" fmla="*/ -65 h 57953"/>
                <a:gd name="connsiteX4" fmla="*/ 57777 w 57825"/>
                <a:gd name="connsiteY4" fmla="*/ 28916 h 57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825" h="57953">
                  <a:moveTo>
                    <a:pt x="57777" y="28916"/>
                  </a:moveTo>
                  <a:cubicBezTo>
                    <a:pt x="57777" y="44905"/>
                    <a:pt x="44823" y="57888"/>
                    <a:pt x="28850" y="57888"/>
                  </a:cubicBezTo>
                  <a:cubicBezTo>
                    <a:pt x="12877" y="57888"/>
                    <a:pt x="-49" y="44905"/>
                    <a:pt x="-49" y="28916"/>
                  </a:cubicBezTo>
                  <a:cubicBezTo>
                    <a:pt x="-49" y="12918"/>
                    <a:pt x="12877" y="-65"/>
                    <a:pt x="28850" y="-65"/>
                  </a:cubicBezTo>
                  <a:cubicBezTo>
                    <a:pt x="44823" y="-65"/>
                    <a:pt x="57777" y="12918"/>
                    <a:pt x="57777" y="28916"/>
                  </a:cubicBezTo>
                </a:path>
              </a:pathLst>
            </a:custGeom>
            <a:solidFill>
              <a:srgbClr val="FEFFFF"/>
            </a:solidFill>
            <a:ln w="92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CH" sz="1400" dirty="0"/>
            </a:p>
          </p:txBody>
        </p:sp>
        <p:sp>
          <p:nvSpPr>
            <p:cNvPr id="172" name="Forme libre : forme 171">
              <a:extLst>
                <a:ext uri="{FF2B5EF4-FFF2-40B4-BE49-F238E27FC236}">
                  <a16:creationId xmlns:a16="http://schemas.microsoft.com/office/drawing/2014/main" id="{240D758D-ED2F-D529-804B-3C72993C9F31}"/>
                </a:ext>
              </a:extLst>
            </p:cNvPr>
            <p:cNvSpPr/>
            <p:nvPr/>
          </p:nvSpPr>
          <p:spPr>
            <a:xfrm>
              <a:off x="7492936" y="6029162"/>
              <a:ext cx="298763" cy="326360"/>
            </a:xfrm>
            <a:custGeom>
              <a:avLst/>
              <a:gdLst>
                <a:gd name="connsiteX0" fmla="*/ 294357 w 298763"/>
                <a:gd name="connsiteY0" fmla="*/ 2699 h 326360"/>
                <a:gd name="connsiteX1" fmla="*/ 293381 w 298763"/>
                <a:gd name="connsiteY1" fmla="*/ 91625 h 326360"/>
                <a:gd name="connsiteX2" fmla="*/ 298715 w 298763"/>
                <a:gd name="connsiteY2" fmla="*/ 322145 h 326360"/>
                <a:gd name="connsiteX3" fmla="*/ 296280 w 298763"/>
                <a:gd name="connsiteY3" fmla="*/ 324909 h 326360"/>
                <a:gd name="connsiteX4" fmla="*/ 208841 w 298763"/>
                <a:gd name="connsiteY4" fmla="*/ 326296 h 326360"/>
                <a:gd name="connsiteX5" fmla="*/ 206406 w 298763"/>
                <a:gd name="connsiteY5" fmla="*/ 323531 h 326360"/>
                <a:gd name="connsiteX6" fmla="*/ 207865 w 298763"/>
                <a:gd name="connsiteY6" fmla="*/ 181929 h 326360"/>
                <a:gd name="connsiteX7" fmla="*/ 149565 w 298763"/>
                <a:gd name="connsiteY7" fmla="*/ 180980 h 326360"/>
                <a:gd name="connsiteX8" fmla="*/ 91275 w 298763"/>
                <a:gd name="connsiteY8" fmla="*/ 182366 h 326360"/>
                <a:gd name="connsiteX9" fmla="*/ 95159 w 298763"/>
                <a:gd name="connsiteY9" fmla="*/ 322145 h 326360"/>
                <a:gd name="connsiteX10" fmla="*/ 92725 w 298763"/>
                <a:gd name="connsiteY10" fmla="*/ 324909 h 326360"/>
                <a:gd name="connsiteX11" fmla="*/ 5759 w 298763"/>
                <a:gd name="connsiteY11" fmla="*/ 326296 h 326360"/>
                <a:gd name="connsiteX12" fmla="*/ 3361 w 298763"/>
                <a:gd name="connsiteY12" fmla="*/ 323531 h 326360"/>
                <a:gd name="connsiteX13" fmla="*/ 5285 w 298763"/>
                <a:gd name="connsiteY13" fmla="*/ 221334 h 326360"/>
                <a:gd name="connsiteX14" fmla="*/ -49 w 298763"/>
                <a:gd name="connsiteY14" fmla="*/ 4086 h 326360"/>
                <a:gd name="connsiteX15" fmla="*/ 2850 w 298763"/>
                <a:gd name="connsiteY15" fmla="*/ 1321 h 326360"/>
                <a:gd name="connsiteX16" fmla="*/ 89816 w 298763"/>
                <a:gd name="connsiteY16" fmla="*/ -65 h 326360"/>
                <a:gd name="connsiteX17" fmla="*/ 92214 w 298763"/>
                <a:gd name="connsiteY17" fmla="*/ 2699 h 326360"/>
                <a:gd name="connsiteX18" fmla="*/ 91275 w 298763"/>
                <a:gd name="connsiteY18" fmla="*/ 123687 h 326360"/>
                <a:gd name="connsiteX19" fmla="*/ 142745 w 298763"/>
                <a:gd name="connsiteY19" fmla="*/ 124162 h 326360"/>
                <a:gd name="connsiteX20" fmla="*/ 207391 w 298763"/>
                <a:gd name="connsiteY20" fmla="*/ 123250 h 326360"/>
                <a:gd name="connsiteX21" fmla="*/ 203507 w 298763"/>
                <a:gd name="connsiteY21" fmla="*/ 4086 h 326360"/>
                <a:gd name="connsiteX22" fmla="*/ 205941 w 298763"/>
                <a:gd name="connsiteY22" fmla="*/ 1321 h 326360"/>
                <a:gd name="connsiteX23" fmla="*/ 291922 w 298763"/>
                <a:gd name="connsiteY23" fmla="*/ -65 h 326360"/>
                <a:gd name="connsiteX24" fmla="*/ 294357 w 298763"/>
                <a:gd name="connsiteY24" fmla="*/ 2699 h 326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98763" h="326360">
                  <a:moveTo>
                    <a:pt x="294357" y="2699"/>
                  </a:moveTo>
                  <a:cubicBezTo>
                    <a:pt x="293846" y="38000"/>
                    <a:pt x="293381" y="59526"/>
                    <a:pt x="293381" y="91625"/>
                  </a:cubicBezTo>
                  <a:cubicBezTo>
                    <a:pt x="293381" y="168620"/>
                    <a:pt x="294831" y="245150"/>
                    <a:pt x="298715" y="322145"/>
                  </a:cubicBezTo>
                  <a:lnTo>
                    <a:pt x="296280" y="324909"/>
                  </a:lnTo>
                  <a:cubicBezTo>
                    <a:pt x="254976" y="324434"/>
                    <a:pt x="245285" y="324909"/>
                    <a:pt x="208841" y="326296"/>
                  </a:cubicBezTo>
                  <a:lnTo>
                    <a:pt x="206406" y="323531"/>
                  </a:lnTo>
                  <a:cubicBezTo>
                    <a:pt x="208841" y="258896"/>
                    <a:pt x="208841" y="243763"/>
                    <a:pt x="207865" y="181929"/>
                  </a:cubicBezTo>
                  <a:cubicBezTo>
                    <a:pt x="188444" y="181454"/>
                    <a:pt x="168986" y="180980"/>
                    <a:pt x="149565" y="180980"/>
                  </a:cubicBezTo>
                  <a:cubicBezTo>
                    <a:pt x="130618" y="180980"/>
                    <a:pt x="112647" y="181454"/>
                    <a:pt x="91275" y="182366"/>
                  </a:cubicBezTo>
                  <a:cubicBezTo>
                    <a:pt x="91740" y="248817"/>
                    <a:pt x="92214" y="265327"/>
                    <a:pt x="95159" y="322145"/>
                  </a:cubicBezTo>
                  <a:lnTo>
                    <a:pt x="92725" y="324909"/>
                  </a:lnTo>
                  <a:cubicBezTo>
                    <a:pt x="49999" y="324434"/>
                    <a:pt x="41218" y="324909"/>
                    <a:pt x="5759" y="326296"/>
                  </a:cubicBezTo>
                  <a:lnTo>
                    <a:pt x="3361" y="323531"/>
                  </a:lnTo>
                  <a:cubicBezTo>
                    <a:pt x="4300" y="285029"/>
                    <a:pt x="5285" y="262600"/>
                    <a:pt x="5285" y="221334"/>
                  </a:cubicBezTo>
                  <a:cubicBezTo>
                    <a:pt x="5285" y="107661"/>
                    <a:pt x="2376" y="51308"/>
                    <a:pt x="-49" y="4086"/>
                  </a:cubicBezTo>
                  <a:lnTo>
                    <a:pt x="2850" y="1321"/>
                  </a:lnTo>
                  <a:cubicBezTo>
                    <a:pt x="45139" y="1321"/>
                    <a:pt x="52396" y="1321"/>
                    <a:pt x="89816" y="-65"/>
                  </a:cubicBezTo>
                  <a:lnTo>
                    <a:pt x="92214" y="2699"/>
                  </a:lnTo>
                  <a:lnTo>
                    <a:pt x="91275" y="123687"/>
                  </a:lnTo>
                  <a:cubicBezTo>
                    <a:pt x="108298" y="123687"/>
                    <a:pt x="125759" y="124162"/>
                    <a:pt x="142745" y="124162"/>
                  </a:cubicBezTo>
                  <a:cubicBezTo>
                    <a:pt x="164628" y="124162"/>
                    <a:pt x="186009" y="123687"/>
                    <a:pt x="207391" y="123250"/>
                  </a:cubicBezTo>
                  <a:cubicBezTo>
                    <a:pt x="206917" y="69159"/>
                    <a:pt x="206917" y="55850"/>
                    <a:pt x="203507" y="4086"/>
                  </a:cubicBezTo>
                  <a:lnTo>
                    <a:pt x="205941" y="1321"/>
                  </a:lnTo>
                  <a:cubicBezTo>
                    <a:pt x="246734" y="1321"/>
                    <a:pt x="253053" y="1321"/>
                    <a:pt x="291922" y="-65"/>
                  </a:cubicBezTo>
                  <a:lnTo>
                    <a:pt x="294357" y="2699"/>
                  </a:lnTo>
                </a:path>
              </a:pathLst>
            </a:custGeom>
            <a:solidFill>
              <a:srgbClr val="214293"/>
            </a:solidFill>
            <a:ln w="92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CH" sz="1400" dirty="0"/>
            </a:p>
          </p:txBody>
        </p:sp>
        <p:sp>
          <p:nvSpPr>
            <p:cNvPr id="173" name="Forme libre : forme 172">
              <a:extLst>
                <a:ext uri="{FF2B5EF4-FFF2-40B4-BE49-F238E27FC236}">
                  <a16:creationId xmlns:a16="http://schemas.microsoft.com/office/drawing/2014/main" id="{92D0A2FD-6B95-6965-BD28-8318BC440FDC}"/>
                </a:ext>
              </a:extLst>
            </p:cNvPr>
            <p:cNvSpPr/>
            <p:nvPr/>
          </p:nvSpPr>
          <p:spPr>
            <a:xfrm>
              <a:off x="7841646" y="6105729"/>
              <a:ext cx="239999" cy="253898"/>
            </a:xfrm>
            <a:custGeom>
              <a:avLst/>
              <a:gdLst>
                <a:gd name="connsiteX0" fmla="*/ 80134 w 239999"/>
                <a:gd name="connsiteY0" fmla="*/ 98456 h 253898"/>
                <a:gd name="connsiteX1" fmla="*/ 103439 w 239999"/>
                <a:gd name="connsiteY1" fmla="*/ 53989 h 253898"/>
                <a:gd name="connsiteX2" fmla="*/ 122850 w 239999"/>
                <a:gd name="connsiteY2" fmla="*/ 48972 h 253898"/>
                <a:gd name="connsiteX3" fmla="*/ 153961 w 239999"/>
                <a:gd name="connsiteY3" fmla="*/ 65008 h 253898"/>
                <a:gd name="connsiteX4" fmla="*/ 161255 w 239999"/>
                <a:gd name="connsiteY4" fmla="*/ 96632 h 253898"/>
                <a:gd name="connsiteX5" fmla="*/ 227323 w 239999"/>
                <a:gd name="connsiteY5" fmla="*/ 180505 h 253898"/>
                <a:gd name="connsiteX6" fmla="*/ 151526 w 239999"/>
                <a:gd name="connsiteY6" fmla="*/ 200207 h 253898"/>
                <a:gd name="connsiteX7" fmla="*/ 90801 w 239999"/>
                <a:gd name="connsiteY7" fmla="*/ 175014 h 253898"/>
                <a:gd name="connsiteX8" fmla="*/ 80134 w 239999"/>
                <a:gd name="connsiteY8" fmla="*/ 147056 h 253898"/>
                <a:gd name="connsiteX9" fmla="*/ 237052 w 239999"/>
                <a:gd name="connsiteY9" fmla="*/ 144302 h 253898"/>
                <a:gd name="connsiteX10" fmla="*/ 239951 w 239999"/>
                <a:gd name="connsiteY10" fmla="*/ 141100 h 253898"/>
                <a:gd name="connsiteX11" fmla="*/ 232183 w 239999"/>
                <a:gd name="connsiteY11" fmla="*/ 72788 h 253898"/>
                <a:gd name="connsiteX12" fmla="*/ 161255 w 239999"/>
                <a:gd name="connsiteY12" fmla="*/ 4039 h 253898"/>
                <a:gd name="connsiteX13" fmla="*/ 126734 w 239999"/>
                <a:gd name="connsiteY13" fmla="*/ -65 h 253898"/>
                <a:gd name="connsiteX14" fmla="*/ -49 w 239999"/>
                <a:gd name="connsiteY14" fmla="*/ 126414 h 253898"/>
                <a:gd name="connsiteX15" fmla="*/ 11604 w 239999"/>
                <a:gd name="connsiteY15" fmla="*/ 186471 h 253898"/>
                <a:gd name="connsiteX16" fmla="*/ 140859 w 239999"/>
                <a:gd name="connsiteY16" fmla="*/ 253833 h 253898"/>
                <a:gd name="connsiteX17" fmla="*/ 224414 w 239999"/>
                <a:gd name="connsiteY17" fmla="*/ 237332 h 253898"/>
                <a:gd name="connsiteX18" fmla="*/ 227323 w 239999"/>
                <a:gd name="connsiteY18" fmla="*/ 233656 h 253898"/>
                <a:gd name="connsiteX19" fmla="*/ 230733 w 239999"/>
                <a:gd name="connsiteY19" fmla="*/ 181892 h 253898"/>
                <a:gd name="connsiteX20" fmla="*/ 227323 w 239999"/>
                <a:gd name="connsiteY20" fmla="*/ 180505 h 253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39999" h="253898">
                  <a:moveTo>
                    <a:pt x="80134" y="98456"/>
                  </a:moveTo>
                  <a:cubicBezTo>
                    <a:pt x="81583" y="84236"/>
                    <a:pt x="84956" y="65008"/>
                    <a:pt x="103439" y="53989"/>
                  </a:cubicBezTo>
                  <a:cubicBezTo>
                    <a:pt x="109283" y="50359"/>
                    <a:pt x="116104" y="48972"/>
                    <a:pt x="122850" y="48972"/>
                  </a:cubicBezTo>
                  <a:cubicBezTo>
                    <a:pt x="138898" y="48972"/>
                    <a:pt x="148590" y="56753"/>
                    <a:pt x="153961" y="65008"/>
                  </a:cubicBezTo>
                  <a:cubicBezTo>
                    <a:pt x="160753" y="75115"/>
                    <a:pt x="161255" y="86097"/>
                    <a:pt x="161255" y="96632"/>
                  </a:cubicBezTo>
                  <a:close/>
                  <a:moveTo>
                    <a:pt x="227323" y="180505"/>
                  </a:moveTo>
                  <a:cubicBezTo>
                    <a:pt x="208841" y="189672"/>
                    <a:pt x="186995" y="200207"/>
                    <a:pt x="151526" y="200207"/>
                  </a:cubicBezTo>
                  <a:cubicBezTo>
                    <a:pt x="122386" y="200207"/>
                    <a:pt x="102454" y="191524"/>
                    <a:pt x="90801" y="175014"/>
                  </a:cubicBezTo>
                  <a:cubicBezTo>
                    <a:pt x="83507" y="165381"/>
                    <a:pt x="82057" y="156224"/>
                    <a:pt x="80134" y="147056"/>
                  </a:cubicBezTo>
                  <a:lnTo>
                    <a:pt x="237052" y="144302"/>
                  </a:lnTo>
                  <a:lnTo>
                    <a:pt x="239951" y="141100"/>
                  </a:lnTo>
                  <a:cubicBezTo>
                    <a:pt x="239477" y="118633"/>
                    <a:pt x="238975" y="95729"/>
                    <a:pt x="232183" y="72788"/>
                  </a:cubicBezTo>
                  <a:cubicBezTo>
                    <a:pt x="215159" y="18688"/>
                    <a:pt x="177777" y="7715"/>
                    <a:pt x="161255" y="4039"/>
                  </a:cubicBezTo>
                  <a:cubicBezTo>
                    <a:pt x="149101" y="847"/>
                    <a:pt x="137922" y="-65"/>
                    <a:pt x="126734" y="-65"/>
                  </a:cubicBezTo>
                  <a:cubicBezTo>
                    <a:pt x="50473" y="-65"/>
                    <a:pt x="-49" y="47120"/>
                    <a:pt x="-49" y="126414"/>
                  </a:cubicBezTo>
                  <a:cubicBezTo>
                    <a:pt x="-49" y="147968"/>
                    <a:pt x="3835" y="170398"/>
                    <a:pt x="11604" y="186471"/>
                  </a:cubicBezTo>
                  <a:cubicBezTo>
                    <a:pt x="39805" y="248342"/>
                    <a:pt x="105864" y="253833"/>
                    <a:pt x="140859" y="253833"/>
                  </a:cubicBezTo>
                  <a:cubicBezTo>
                    <a:pt x="181187" y="253833"/>
                    <a:pt x="198684" y="246965"/>
                    <a:pt x="224414" y="237332"/>
                  </a:cubicBezTo>
                  <a:lnTo>
                    <a:pt x="227323" y="233656"/>
                  </a:lnTo>
                  <a:lnTo>
                    <a:pt x="230733" y="181892"/>
                  </a:lnTo>
                  <a:lnTo>
                    <a:pt x="227323" y="180505"/>
                  </a:lnTo>
                </a:path>
              </a:pathLst>
            </a:custGeom>
            <a:solidFill>
              <a:srgbClr val="214293"/>
            </a:solidFill>
            <a:ln w="92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CH" sz="1400" dirty="0"/>
            </a:p>
          </p:txBody>
        </p:sp>
        <p:sp>
          <p:nvSpPr>
            <p:cNvPr id="174" name="Forme libre : forme 173">
              <a:extLst>
                <a:ext uri="{FF2B5EF4-FFF2-40B4-BE49-F238E27FC236}">
                  <a16:creationId xmlns:a16="http://schemas.microsoft.com/office/drawing/2014/main" id="{81F81CE9-A11D-9F37-BC42-628327D4CFE8}"/>
                </a:ext>
              </a:extLst>
            </p:cNvPr>
            <p:cNvSpPr/>
            <p:nvPr/>
          </p:nvSpPr>
          <p:spPr>
            <a:xfrm>
              <a:off x="8137037" y="6105729"/>
              <a:ext cx="201121" cy="253898"/>
            </a:xfrm>
            <a:custGeom>
              <a:avLst/>
              <a:gdLst>
                <a:gd name="connsiteX0" fmla="*/ 136937 w 201121"/>
                <a:gd name="connsiteY0" fmla="*/ 98456 h 253898"/>
                <a:gd name="connsiteX1" fmla="*/ 201072 w 201121"/>
                <a:gd name="connsiteY1" fmla="*/ 171784 h 253898"/>
                <a:gd name="connsiteX2" fmla="*/ 200570 w 201121"/>
                <a:gd name="connsiteY2" fmla="*/ 181892 h 253898"/>
                <a:gd name="connsiteX3" fmla="*/ 82057 w 201121"/>
                <a:gd name="connsiteY3" fmla="*/ 253833 h 253898"/>
                <a:gd name="connsiteX4" fmla="*/ 2386 w 201121"/>
                <a:gd name="connsiteY4" fmla="*/ 238272 h 253898"/>
                <a:gd name="connsiteX5" fmla="*/ -49 w 201121"/>
                <a:gd name="connsiteY5" fmla="*/ 234131 h 253898"/>
                <a:gd name="connsiteX6" fmla="*/ 3361 w 201121"/>
                <a:gd name="connsiteY6" fmla="*/ 182357 h 253898"/>
                <a:gd name="connsiteX7" fmla="*/ 7719 w 201121"/>
                <a:gd name="connsiteY7" fmla="*/ 180505 h 253898"/>
                <a:gd name="connsiteX8" fmla="*/ 27177 w 201121"/>
                <a:gd name="connsiteY8" fmla="*/ 193339 h 253898"/>
                <a:gd name="connsiteX9" fmla="*/ 78647 w 201121"/>
                <a:gd name="connsiteY9" fmla="*/ 206173 h 253898"/>
                <a:gd name="connsiteX10" fmla="*/ 117015 w 201121"/>
                <a:gd name="connsiteY10" fmla="*/ 182357 h 253898"/>
                <a:gd name="connsiteX11" fmla="*/ 82531 w 201121"/>
                <a:gd name="connsiteY11" fmla="*/ 154837 h 253898"/>
                <a:gd name="connsiteX12" fmla="*/ 64049 w 201121"/>
                <a:gd name="connsiteY12" fmla="*/ 148406 h 253898"/>
                <a:gd name="connsiteX13" fmla="*/ 927 w 201121"/>
                <a:gd name="connsiteY13" fmla="*/ 76455 h 253898"/>
                <a:gd name="connsiteX14" fmla="*/ 14038 w 201121"/>
                <a:gd name="connsiteY14" fmla="*/ 36138 h 253898"/>
                <a:gd name="connsiteX15" fmla="*/ 110696 w 201121"/>
                <a:gd name="connsiteY15" fmla="*/ -65 h 253898"/>
                <a:gd name="connsiteX16" fmla="*/ 185034 w 201121"/>
                <a:gd name="connsiteY16" fmla="*/ 11382 h 253898"/>
                <a:gd name="connsiteX17" fmla="*/ 187468 w 201121"/>
                <a:gd name="connsiteY17" fmla="*/ 14109 h 253898"/>
                <a:gd name="connsiteX18" fmla="*/ 182599 w 201121"/>
                <a:gd name="connsiteY18" fmla="*/ 64096 h 253898"/>
                <a:gd name="connsiteX19" fmla="*/ 178241 w 201121"/>
                <a:gd name="connsiteY19" fmla="*/ 65482 h 253898"/>
                <a:gd name="connsiteX20" fmla="*/ 117516 w 201121"/>
                <a:gd name="connsiteY20" fmla="*/ 46208 h 253898"/>
                <a:gd name="connsiteX21" fmla="*/ 83507 w 201121"/>
                <a:gd name="connsiteY21" fmla="*/ 66823 h 253898"/>
                <a:gd name="connsiteX22" fmla="*/ 113131 w 201121"/>
                <a:gd name="connsiteY22" fmla="*/ 90201 h 253898"/>
                <a:gd name="connsiteX23" fmla="*/ 136937 w 201121"/>
                <a:gd name="connsiteY23" fmla="*/ 98456 h 253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01121" h="253898">
                  <a:moveTo>
                    <a:pt x="136937" y="98456"/>
                  </a:moveTo>
                  <a:cubicBezTo>
                    <a:pt x="163652" y="108089"/>
                    <a:pt x="201072" y="121398"/>
                    <a:pt x="201072" y="171784"/>
                  </a:cubicBezTo>
                  <a:cubicBezTo>
                    <a:pt x="201072" y="175014"/>
                    <a:pt x="201072" y="178215"/>
                    <a:pt x="200570" y="181892"/>
                  </a:cubicBezTo>
                  <a:cubicBezTo>
                    <a:pt x="191854" y="247439"/>
                    <a:pt x="118975" y="253833"/>
                    <a:pt x="82057" y="253833"/>
                  </a:cubicBezTo>
                  <a:cubicBezTo>
                    <a:pt x="46598" y="253833"/>
                    <a:pt x="26155" y="246527"/>
                    <a:pt x="2386" y="238272"/>
                  </a:cubicBezTo>
                  <a:lnTo>
                    <a:pt x="-49" y="234131"/>
                  </a:lnTo>
                  <a:cubicBezTo>
                    <a:pt x="1912" y="211227"/>
                    <a:pt x="2386" y="206173"/>
                    <a:pt x="3361" y="182357"/>
                  </a:cubicBezTo>
                  <a:lnTo>
                    <a:pt x="7719" y="180505"/>
                  </a:lnTo>
                  <a:cubicBezTo>
                    <a:pt x="14977" y="186033"/>
                    <a:pt x="18898" y="189235"/>
                    <a:pt x="27177" y="193339"/>
                  </a:cubicBezTo>
                  <a:cubicBezTo>
                    <a:pt x="45102" y="202069"/>
                    <a:pt x="65071" y="206173"/>
                    <a:pt x="78647" y="206173"/>
                  </a:cubicBezTo>
                  <a:cubicBezTo>
                    <a:pt x="105827" y="206173"/>
                    <a:pt x="117015" y="193814"/>
                    <a:pt x="117015" y="182357"/>
                  </a:cubicBezTo>
                  <a:cubicBezTo>
                    <a:pt x="117015" y="165856"/>
                    <a:pt x="95633" y="158950"/>
                    <a:pt x="82531" y="154837"/>
                  </a:cubicBezTo>
                  <a:lnTo>
                    <a:pt x="64049" y="148406"/>
                  </a:lnTo>
                  <a:cubicBezTo>
                    <a:pt x="41218" y="140188"/>
                    <a:pt x="927" y="125502"/>
                    <a:pt x="927" y="76455"/>
                  </a:cubicBezTo>
                  <a:cubicBezTo>
                    <a:pt x="927" y="58139"/>
                    <a:pt x="7719" y="44393"/>
                    <a:pt x="14038" y="36138"/>
                  </a:cubicBezTo>
                  <a:cubicBezTo>
                    <a:pt x="39294" y="1750"/>
                    <a:pt x="86917" y="-65"/>
                    <a:pt x="110696" y="-65"/>
                  </a:cubicBezTo>
                  <a:cubicBezTo>
                    <a:pt x="142271" y="-65"/>
                    <a:pt x="162203" y="5426"/>
                    <a:pt x="185034" y="11382"/>
                  </a:cubicBezTo>
                  <a:lnTo>
                    <a:pt x="187468" y="14109"/>
                  </a:lnTo>
                  <a:lnTo>
                    <a:pt x="182599" y="64096"/>
                  </a:lnTo>
                  <a:lnTo>
                    <a:pt x="178241" y="65482"/>
                  </a:lnTo>
                  <a:cubicBezTo>
                    <a:pt x="166087" y="58139"/>
                    <a:pt x="147140" y="46208"/>
                    <a:pt x="117516" y="46208"/>
                  </a:cubicBezTo>
                  <a:cubicBezTo>
                    <a:pt x="87391" y="46208"/>
                    <a:pt x="83507" y="61341"/>
                    <a:pt x="83507" y="66823"/>
                  </a:cubicBezTo>
                  <a:cubicBezTo>
                    <a:pt x="83507" y="79657"/>
                    <a:pt x="96609" y="84710"/>
                    <a:pt x="113131" y="90201"/>
                  </a:cubicBezTo>
                  <a:lnTo>
                    <a:pt x="136937" y="98456"/>
                  </a:lnTo>
                </a:path>
              </a:pathLst>
            </a:custGeom>
            <a:solidFill>
              <a:srgbClr val="214293"/>
            </a:solidFill>
            <a:ln w="92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CH" sz="1400" dirty="0"/>
            </a:p>
          </p:txBody>
        </p:sp>
      </p:grpSp>
      <p:sp>
        <p:nvSpPr>
          <p:cNvPr id="14" name="Google Shape;14;p9"/>
          <p:cNvSpPr txBox="1">
            <a:spLocks noGrp="1"/>
          </p:cNvSpPr>
          <p:nvPr userDrawn="1">
            <p:ph type="body" idx="1"/>
          </p:nvPr>
        </p:nvSpPr>
        <p:spPr>
          <a:xfrm>
            <a:off x="696003" y="496800"/>
            <a:ext cx="9031468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ts val="3000"/>
              <a:buFont typeface="Arial"/>
              <a:buNone/>
              <a:defRPr sz="3000" b="0" i="0" u="none" strike="noStrike" cap="none" baseline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15" name="Google Shape;15;p9"/>
          <p:cNvSpPr txBox="1">
            <a:spLocks noGrp="1"/>
          </p:cNvSpPr>
          <p:nvPr userDrawn="1">
            <p:ph type="body" idx="2"/>
          </p:nvPr>
        </p:nvSpPr>
        <p:spPr>
          <a:xfrm>
            <a:off x="696004" y="1036800"/>
            <a:ext cx="9031467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A5A5A5"/>
              </a:buClr>
              <a:buSzPts val="2200"/>
              <a:buFont typeface="Arial"/>
              <a:buNone/>
              <a:defRPr sz="2400" b="0" i="0" u="none" strike="noStrike" cap="none" baseline="0">
                <a:solidFill>
                  <a:srgbClr val="F55B60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55" name="Google Shape;17;p9">
            <a:extLst>
              <a:ext uri="{FF2B5EF4-FFF2-40B4-BE49-F238E27FC236}">
                <a16:creationId xmlns:a16="http://schemas.microsoft.com/office/drawing/2014/main" id="{4DDA65F3-B25B-54CA-A196-76693164435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528294" y="6017380"/>
            <a:ext cx="3535970" cy="8406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5400" b="1" i="0" u="none" strike="noStrike" cap="none">
                <a:solidFill>
                  <a:schemeClr val="bg1"/>
                </a:solidFill>
                <a:latin typeface="Arial Nova Cond" panose="020B0506020202020204" pitchFamily="34" charset="0"/>
                <a:ea typeface="Arial Nova Cond" panose="020B0506020202020204" pitchFamily="34" charset="0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fr-FR" smtClean="0"/>
              <a:pPr/>
              <a:t>‹#›</a:t>
            </a:fld>
            <a:endParaRPr lang="fr-FR" dirty="0"/>
          </a:p>
        </p:txBody>
      </p:sp>
      <p:grpSp>
        <p:nvGrpSpPr>
          <p:cNvPr id="60" name="Graphique 3">
            <a:extLst>
              <a:ext uri="{FF2B5EF4-FFF2-40B4-BE49-F238E27FC236}">
                <a16:creationId xmlns:a16="http://schemas.microsoft.com/office/drawing/2014/main" id="{826DE8A2-5FEE-0417-AF5B-681C69793E53}"/>
              </a:ext>
            </a:extLst>
          </p:cNvPr>
          <p:cNvGrpSpPr/>
          <p:nvPr userDrawn="1"/>
        </p:nvGrpSpPr>
        <p:grpSpPr>
          <a:xfrm>
            <a:off x="98911" y="6339467"/>
            <a:ext cx="4593734" cy="408902"/>
            <a:chOff x="702000" y="768793"/>
            <a:chExt cx="6626634" cy="597775"/>
          </a:xfrm>
        </p:grpSpPr>
        <p:sp>
          <p:nvSpPr>
            <p:cNvPr id="61" name="Forme libre : forme 60">
              <a:extLst>
                <a:ext uri="{FF2B5EF4-FFF2-40B4-BE49-F238E27FC236}">
                  <a16:creationId xmlns:a16="http://schemas.microsoft.com/office/drawing/2014/main" id="{4D42065E-DFF1-5845-D35B-3695FE315BD4}"/>
                </a:ext>
              </a:extLst>
            </p:cNvPr>
            <p:cNvSpPr/>
            <p:nvPr/>
          </p:nvSpPr>
          <p:spPr>
            <a:xfrm>
              <a:off x="4838986" y="772741"/>
              <a:ext cx="188724" cy="210822"/>
            </a:xfrm>
            <a:custGeom>
              <a:avLst/>
              <a:gdLst>
                <a:gd name="connsiteX0" fmla="*/ 0 w 188724"/>
                <a:gd name="connsiteY0" fmla="*/ 0 h 210822"/>
                <a:gd name="connsiteX1" fmla="*/ 41202 w 188724"/>
                <a:gd name="connsiteY1" fmla="*/ 0 h 210822"/>
                <a:gd name="connsiteX2" fmla="*/ 94201 w 188724"/>
                <a:gd name="connsiteY2" fmla="*/ 167666 h 210822"/>
                <a:gd name="connsiteX3" fmla="*/ 94847 w 188724"/>
                <a:gd name="connsiteY3" fmla="*/ 167666 h 210822"/>
                <a:gd name="connsiteX4" fmla="*/ 148976 w 188724"/>
                <a:gd name="connsiteY4" fmla="*/ 0 h 210822"/>
                <a:gd name="connsiteX5" fmla="*/ 188724 w 188724"/>
                <a:gd name="connsiteY5" fmla="*/ 0 h 210822"/>
                <a:gd name="connsiteX6" fmla="*/ 188724 w 188724"/>
                <a:gd name="connsiteY6" fmla="*/ 210822 h 210822"/>
                <a:gd name="connsiteX7" fmla="*/ 163154 w 188724"/>
                <a:gd name="connsiteY7" fmla="*/ 210822 h 210822"/>
                <a:gd name="connsiteX8" fmla="*/ 163154 w 188724"/>
                <a:gd name="connsiteY8" fmla="*/ 29000 h 210822"/>
                <a:gd name="connsiteX9" fmla="*/ 162993 w 188724"/>
                <a:gd name="connsiteY9" fmla="*/ 29000 h 210822"/>
                <a:gd name="connsiteX10" fmla="*/ 102885 w 188724"/>
                <a:gd name="connsiteY10" fmla="*/ 210822 h 210822"/>
                <a:gd name="connsiteX11" fmla="*/ 83617 w 188724"/>
                <a:gd name="connsiteY11" fmla="*/ 210822 h 210822"/>
                <a:gd name="connsiteX12" fmla="*/ 26054 w 188724"/>
                <a:gd name="connsiteY12" fmla="*/ 29000 h 210822"/>
                <a:gd name="connsiteX13" fmla="*/ 25408 w 188724"/>
                <a:gd name="connsiteY13" fmla="*/ 29000 h 210822"/>
                <a:gd name="connsiteX14" fmla="*/ 25408 w 188724"/>
                <a:gd name="connsiteY14" fmla="*/ 210822 h 210822"/>
                <a:gd name="connsiteX15" fmla="*/ 0 w 188724"/>
                <a:gd name="connsiteY15" fmla="*/ 210822 h 21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8724" h="210822">
                  <a:moveTo>
                    <a:pt x="0" y="0"/>
                  </a:moveTo>
                  <a:lnTo>
                    <a:pt x="41202" y="0"/>
                  </a:lnTo>
                  <a:lnTo>
                    <a:pt x="94201" y="167666"/>
                  </a:lnTo>
                  <a:lnTo>
                    <a:pt x="94847" y="167666"/>
                  </a:lnTo>
                  <a:lnTo>
                    <a:pt x="148976" y="0"/>
                  </a:lnTo>
                  <a:lnTo>
                    <a:pt x="188724" y="0"/>
                  </a:lnTo>
                  <a:lnTo>
                    <a:pt x="188724" y="210822"/>
                  </a:lnTo>
                  <a:lnTo>
                    <a:pt x="163154" y="210822"/>
                  </a:lnTo>
                  <a:lnTo>
                    <a:pt x="163154" y="29000"/>
                  </a:lnTo>
                  <a:lnTo>
                    <a:pt x="162993" y="29000"/>
                  </a:lnTo>
                  <a:lnTo>
                    <a:pt x="102885" y="210822"/>
                  </a:lnTo>
                  <a:lnTo>
                    <a:pt x="83617" y="210822"/>
                  </a:lnTo>
                  <a:lnTo>
                    <a:pt x="26054" y="29000"/>
                  </a:lnTo>
                  <a:lnTo>
                    <a:pt x="25408" y="29000"/>
                  </a:lnTo>
                  <a:lnTo>
                    <a:pt x="25408" y="210822"/>
                  </a:lnTo>
                  <a:lnTo>
                    <a:pt x="0" y="210822"/>
                  </a:lnTo>
                  <a:close/>
                </a:path>
              </a:pathLst>
            </a:custGeom>
            <a:solidFill>
              <a:srgbClr val="FEFFFF"/>
            </a:solidFill>
            <a:ln w="403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CH" sz="1400" dirty="0"/>
            </a:p>
          </p:txBody>
        </p:sp>
        <p:sp>
          <p:nvSpPr>
            <p:cNvPr id="62" name="Forme libre : forme 61">
              <a:extLst>
                <a:ext uri="{FF2B5EF4-FFF2-40B4-BE49-F238E27FC236}">
                  <a16:creationId xmlns:a16="http://schemas.microsoft.com/office/drawing/2014/main" id="{D130B484-7614-44A0-1658-555EC2E2CE7C}"/>
                </a:ext>
              </a:extLst>
            </p:cNvPr>
            <p:cNvSpPr/>
            <p:nvPr/>
          </p:nvSpPr>
          <p:spPr>
            <a:xfrm>
              <a:off x="5059096" y="772741"/>
              <a:ext cx="169173" cy="211750"/>
            </a:xfrm>
            <a:custGeom>
              <a:avLst/>
              <a:gdLst>
                <a:gd name="connsiteX0" fmla="*/ 117266 w 169173"/>
                <a:gd name="connsiteY0" fmla="*/ 132818 h 211750"/>
                <a:gd name="connsiteX1" fmla="*/ 84910 w 169173"/>
                <a:gd name="connsiteY1" fmla="*/ 27911 h 211750"/>
                <a:gd name="connsiteX2" fmla="*/ 49726 w 169173"/>
                <a:gd name="connsiteY2" fmla="*/ 132818 h 211750"/>
                <a:gd name="connsiteX3" fmla="*/ 100058 w 169173"/>
                <a:gd name="connsiteY3" fmla="*/ 0 h 211750"/>
                <a:gd name="connsiteX4" fmla="*/ 169173 w 169173"/>
                <a:gd name="connsiteY4" fmla="*/ 211750 h 211750"/>
                <a:gd name="connsiteX5" fmla="*/ 140614 w 169173"/>
                <a:gd name="connsiteY5" fmla="*/ 211750 h 211750"/>
                <a:gd name="connsiteX6" fmla="*/ 123729 w 169173"/>
                <a:gd name="connsiteY6" fmla="*/ 156614 h 211750"/>
                <a:gd name="connsiteX7" fmla="*/ 43707 w 169173"/>
                <a:gd name="connsiteY7" fmla="*/ 156614 h 211750"/>
                <a:gd name="connsiteX8" fmla="*/ 26661 w 169173"/>
                <a:gd name="connsiteY8" fmla="*/ 211750 h 211750"/>
                <a:gd name="connsiteX9" fmla="*/ 0 w 169173"/>
                <a:gd name="connsiteY9" fmla="*/ 211750 h 211750"/>
                <a:gd name="connsiteX10" fmla="*/ 71014 w 169173"/>
                <a:gd name="connsiteY10" fmla="*/ 0 h 211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9173" h="211750">
                  <a:moveTo>
                    <a:pt x="117266" y="132818"/>
                  </a:moveTo>
                  <a:lnTo>
                    <a:pt x="84910" y="27911"/>
                  </a:lnTo>
                  <a:lnTo>
                    <a:pt x="49726" y="132818"/>
                  </a:lnTo>
                  <a:close/>
                  <a:moveTo>
                    <a:pt x="100058" y="0"/>
                  </a:moveTo>
                  <a:lnTo>
                    <a:pt x="169173" y="211750"/>
                  </a:lnTo>
                  <a:lnTo>
                    <a:pt x="140614" y="211750"/>
                  </a:lnTo>
                  <a:lnTo>
                    <a:pt x="123729" y="156614"/>
                  </a:lnTo>
                  <a:lnTo>
                    <a:pt x="43707" y="156614"/>
                  </a:lnTo>
                  <a:lnTo>
                    <a:pt x="26661" y="211750"/>
                  </a:lnTo>
                  <a:lnTo>
                    <a:pt x="0" y="211750"/>
                  </a:lnTo>
                  <a:lnTo>
                    <a:pt x="71014" y="0"/>
                  </a:lnTo>
                  <a:close/>
                </a:path>
              </a:pathLst>
            </a:custGeom>
            <a:solidFill>
              <a:srgbClr val="FEFFFF"/>
            </a:solidFill>
            <a:ln w="403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CH" sz="1400" dirty="0"/>
            </a:p>
          </p:txBody>
        </p:sp>
        <p:sp>
          <p:nvSpPr>
            <p:cNvPr id="63" name="Forme libre : forme 62">
              <a:extLst>
                <a:ext uri="{FF2B5EF4-FFF2-40B4-BE49-F238E27FC236}">
                  <a16:creationId xmlns:a16="http://schemas.microsoft.com/office/drawing/2014/main" id="{56FF4318-9DC4-30D0-DF25-121C4D5C7626}"/>
                </a:ext>
              </a:extLst>
            </p:cNvPr>
            <p:cNvSpPr/>
            <p:nvPr/>
          </p:nvSpPr>
          <p:spPr>
            <a:xfrm>
              <a:off x="5250971" y="768793"/>
              <a:ext cx="106517" cy="215567"/>
            </a:xfrm>
            <a:custGeom>
              <a:avLst/>
              <a:gdLst>
                <a:gd name="connsiteX0" fmla="*/ 95938 w 106517"/>
                <a:gd name="connsiteY0" fmla="*/ 34521 h 215567"/>
                <a:gd name="connsiteX1" fmla="*/ 59987 w 106517"/>
                <a:gd name="connsiteY1" fmla="*/ 24760 h 215567"/>
                <a:gd name="connsiteX2" fmla="*/ 26984 w 106517"/>
                <a:gd name="connsiteY2" fmla="*/ 55010 h 215567"/>
                <a:gd name="connsiteX3" fmla="*/ 62653 w 106517"/>
                <a:gd name="connsiteY3" fmla="*/ 94416 h 215567"/>
                <a:gd name="connsiteX4" fmla="*/ 106360 w 106517"/>
                <a:gd name="connsiteY4" fmla="*/ 154916 h 215567"/>
                <a:gd name="connsiteX5" fmla="*/ 45768 w 106517"/>
                <a:gd name="connsiteY5" fmla="*/ 215416 h 215567"/>
                <a:gd name="connsiteX6" fmla="*/ 1415 w 106517"/>
                <a:gd name="connsiteY6" fmla="*/ 206260 h 215567"/>
                <a:gd name="connsiteX7" fmla="*/ 1415 w 106517"/>
                <a:gd name="connsiteY7" fmla="*/ 178833 h 215567"/>
                <a:gd name="connsiteX8" fmla="*/ 41809 w 106517"/>
                <a:gd name="connsiteY8" fmla="*/ 192385 h 215567"/>
                <a:gd name="connsiteX9" fmla="*/ 79377 w 106517"/>
                <a:gd name="connsiteY9" fmla="*/ 159151 h 215567"/>
                <a:gd name="connsiteX10" fmla="*/ 46576 w 106517"/>
                <a:gd name="connsiteY10" fmla="*/ 116155 h 215567"/>
                <a:gd name="connsiteX11" fmla="*/ 1 w 106517"/>
                <a:gd name="connsiteY11" fmla="*/ 53276 h 215567"/>
                <a:gd name="connsiteX12" fmla="*/ 58694 w 106517"/>
                <a:gd name="connsiteY12" fmla="*/ 318 h 215567"/>
                <a:gd name="connsiteX13" fmla="*/ 96908 w 106517"/>
                <a:gd name="connsiteY13" fmla="*/ 7255 h 215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6517" h="215567">
                  <a:moveTo>
                    <a:pt x="95938" y="34521"/>
                  </a:moveTo>
                  <a:cubicBezTo>
                    <a:pt x="85072" y="28067"/>
                    <a:pt x="72590" y="24760"/>
                    <a:pt x="59987" y="24760"/>
                  </a:cubicBezTo>
                  <a:cubicBezTo>
                    <a:pt x="42132" y="23187"/>
                    <a:pt x="26823" y="37223"/>
                    <a:pt x="26984" y="55010"/>
                  </a:cubicBezTo>
                  <a:cubicBezTo>
                    <a:pt x="26984" y="68401"/>
                    <a:pt x="32357" y="76911"/>
                    <a:pt x="62653" y="94416"/>
                  </a:cubicBezTo>
                  <a:cubicBezTo>
                    <a:pt x="92949" y="111880"/>
                    <a:pt x="106360" y="131563"/>
                    <a:pt x="106360" y="154916"/>
                  </a:cubicBezTo>
                  <a:cubicBezTo>
                    <a:pt x="108905" y="189239"/>
                    <a:pt x="80184" y="217916"/>
                    <a:pt x="45768" y="215416"/>
                  </a:cubicBezTo>
                  <a:cubicBezTo>
                    <a:pt x="30458" y="215537"/>
                    <a:pt x="15472" y="212552"/>
                    <a:pt x="1415" y="206260"/>
                  </a:cubicBezTo>
                  <a:lnTo>
                    <a:pt x="1415" y="178833"/>
                  </a:lnTo>
                  <a:cubicBezTo>
                    <a:pt x="13573" y="186577"/>
                    <a:pt x="27469" y="191296"/>
                    <a:pt x="41809" y="192385"/>
                  </a:cubicBezTo>
                  <a:cubicBezTo>
                    <a:pt x="61562" y="194120"/>
                    <a:pt x="78730" y="178995"/>
                    <a:pt x="79377" y="159151"/>
                  </a:cubicBezTo>
                  <a:cubicBezTo>
                    <a:pt x="79377" y="142775"/>
                    <a:pt x="75135" y="133458"/>
                    <a:pt x="46576" y="116155"/>
                  </a:cubicBezTo>
                  <a:cubicBezTo>
                    <a:pt x="8524" y="93125"/>
                    <a:pt x="1" y="80218"/>
                    <a:pt x="1" y="53276"/>
                  </a:cubicBezTo>
                  <a:cubicBezTo>
                    <a:pt x="-161" y="21614"/>
                    <a:pt x="27308" y="-3110"/>
                    <a:pt x="58694" y="318"/>
                  </a:cubicBezTo>
                  <a:cubicBezTo>
                    <a:pt x="71823" y="318"/>
                    <a:pt x="84749" y="2698"/>
                    <a:pt x="96908" y="7255"/>
                  </a:cubicBezTo>
                  <a:close/>
                </a:path>
              </a:pathLst>
            </a:custGeom>
            <a:solidFill>
              <a:srgbClr val="FEFFFF"/>
            </a:solidFill>
            <a:ln w="403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CH" sz="1400" dirty="0"/>
            </a:p>
          </p:txBody>
        </p:sp>
        <p:sp>
          <p:nvSpPr>
            <p:cNvPr id="64" name="Forme libre : forme 63">
              <a:extLst>
                <a:ext uri="{FF2B5EF4-FFF2-40B4-BE49-F238E27FC236}">
                  <a16:creationId xmlns:a16="http://schemas.microsoft.com/office/drawing/2014/main" id="{5421A3C8-22B8-F006-A21A-D9940BB39CA1}"/>
                </a:ext>
              </a:extLst>
            </p:cNvPr>
            <p:cNvSpPr/>
            <p:nvPr/>
          </p:nvSpPr>
          <p:spPr>
            <a:xfrm>
              <a:off x="5382416" y="772741"/>
              <a:ext cx="123405" cy="210822"/>
            </a:xfrm>
            <a:custGeom>
              <a:avLst/>
              <a:gdLst>
                <a:gd name="connsiteX0" fmla="*/ 48433 w 123405"/>
                <a:gd name="connsiteY0" fmla="*/ 23030 h 210822"/>
                <a:gd name="connsiteX1" fmla="*/ 0 w 123405"/>
                <a:gd name="connsiteY1" fmla="*/ 23030 h 210822"/>
                <a:gd name="connsiteX2" fmla="*/ 0 w 123405"/>
                <a:gd name="connsiteY2" fmla="*/ 0 h 210822"/>
                <a:gd name="connsiteX3" fmla="*/ 123406 w 123405"/>
                <a:gd name="connsiteY3" fmla="*/ 0 h 210822"/>
                <a:gd name="connsiteX4" fmla="*/ 123406 w 123405"/>
                <a:gd name="connsiteY4" fmla="*/ 23030 h 210822"/>
                <a:gd name="connsiteX5" fmla="*/ 75134 w 123405"/>
                <a:gd name="connsiteY5" fmla="*/ 23030 h 210822"/>
                <a:gd name="connsiteX6" fmla="*/ 75134 w 123405"/>
                <a:gd name="connsiteY6" fmla="*/ 210822 h 210822"/>
                <a:gd name="connsiteX7" fmla="*/ 48433 w 123405"/>
                <a:gd name="connsiteY7" fmla="*/ 210822 h 21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405" h="210822">
                  <a:moveTo>
                    <a:pt x="48433" y="23030"/>
                  </a:moveTo>
                  <a:lnTo>
                    <a:pt x="0" y="23030"/>
                  </a:lnTo>
                  <a:lnTo>
                    <a:pt x="0" y="0"/>
                  </a:lnTo>
                  <a:lnTo>
                    <a:pt x="123406" y="0"/>
                  </a:lnTo>
                  <a:lnTo>
                    <a:pt x="123406" y="23030"/>
                  </a:lnTo>
                  <a:lnTo>
                    <a:pt x="75134" y="23030"/>
                  </a:lnTo>
                  <a:lnTo>
                    <a:pt x="75134" y="210822"/>
                  </a:lnTo>
                  <a:lnTo>
                    <a:pt x="48433" y="210822"/>
                  </a:lnTo>
                  <a:close/>
                </a:path>
              </a:pathLst>
            </a:custGeom>
            <a:solidFill>
              <a:srgbClr val="FEFFFF"/>
            </a:solidFill>
            <a:ln w="403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CH" sz="1400" dirty="0"/>
            </a:p>
          </p:txBody>
        </p:sp>
        <p:sp>
          <p:nvSpPr>
            <p:cNvPr id="65" name="Forme libre : forme 64">
              <a:extLst>
                <a:ext uri="{FF2B5EF4-FFF2-40B4-BE49-F238E27FC236}">
                  <a16:creationId xmlns:a16="http://schemas.microsoft.com/office/drawing/2014/main" id="{B4D614A3-0C10-B4C9-0B21-B5303EC56C4C}"/>
                </a:ext>
              </a:extLst>
            </p:cNvPr>
            <p:cNvSpPr/>
            <p:nvPr/>
          </p:nvSpPr>
          <p:spPr>
            <a:xfrm>
              <a:off x="5540521" y="772741"/>
              <a:ext cx="102400" cy="210822"/>
            </a:xfrm>
            <a:custGeom>
              <a:avLst/>
              <a:gdLst>
                <a:gd name="connsiteX0" fmla="*/ 0 w 102400"/>
                <a:gd name="connsiteY0" fmla="*/ 0 h 210822"/>
                <a:gd name="connsiteX1" fmla="*/ 98483 w 102400"/>
                <a:gd name="connsiteY1" fmla="*/ 0 h 210822"/>
                <a:gd name="connsiteX2" fmla="*/ 98483 w 102400"/>
                <a:gd name="connsiteY2" fmla="*/ 23030 h 210822"/>
                <a:gd name="connsiteX3" fmla="*/ 26661 w 102400"/>
                <a:gd name="connsiteY3" fmla="*/ 23030 h 210822"/>
                <a:gd name="connsiteX4" fmla="*/ 26661 w 102400"/>
                <a:gd name="connsiteY4" fmla="*/ 89822 h 210822"/>
                <a:gd name="connsiteX5" fmla="*/ 95170 w 102400"/>
                <a:gd name="connsiteY5" fmla="*/ 89822 h 210822"/>
                <a:gd name="connsiteX6" fmla="*/ 95170 w 102400"/>
                <a:gd name="connsiteY6" fmla="*/ 112812 h 210822"/>
                <a:gd name="connsiteX7" fmla="*/ 26661 w 102400"/>
                <a:gd name="connsiteY7" fmla="*/ 112812 h 210822"/>
                <a:gd name="connsiteX8" fmla="*/ 26661 w 102400"/>
                <a:gd name="connsiteY8" fmla="*/ 187832 h 210822"/>
                <a:gd name="connsiteX9" fmla="*/ 102401 w 102400"/>
                <a:gd name="connsiteY9" fmla="*/ 187832 h 210822"/>
                <a:gd name="connsiteX10" fmla="*/ 102401 w 102400"/>
                <a:gd name="connsiteY10" fmla="*/ 210822 h 210822"/>
                <a:gd name="connsiteX11" fmla="*/ 0 w 102400"/>
                <a:gd name="connsiteY11" fmla="*/ 210822 h 21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2400" h="210822">
                  <a:moveTo>
                    <a:pt x="0" y="0"/>
                  </a:moveTo>
                  <a:lnTo>
                    <a:pt x="98483" y="0"/>
                  </a:lnTo>
                  <a:lnTo>
                    <a:pt x="98483" y="23030"/>
                  </a:lnTo>
                  <a:lnTo>
                    <a:pt x="26661" y="23030"/>
                  </a:lnTo>
                  <a:lnTo>
                    <a:pt x="26661" y="89822"/>
                  </a:lnTo>
                  <a:lnTo>
                    <a:pt x="95170" y="89822"/>
                  </a:lnTo>
                  <a:lnTo>
                    <a:pt x="95170" y="112812"/>
                  </a:lnTo>
                  <a:lnTo>
                    <a:pt x="26661" y="112812"/>
                  </a:lnTo>
                  <a:lnTo>
                    <a:pt x="26661" y="187832"/>
                  </a:lnTo>
                  <a:lnTo>
                    <a:pt x="102401" y="187832"/>
                  </a:lnTo>
                  <a:lnTo>
                    <a:pt x="102401" y="210822"/>
                  </a:lnTo>
                  <a:lnTo>
                    <a:pt x="0" y="210822"/>
                  </a:lnTo>
                  <a:close/>
                </a:path>
              </a:pathLst>
            </a:custGeom>
            <a:solidFill>
              <a:srgbClr val="FEFFFF"/>
            </a:solidFill>
            <a:ln w="403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CH" sz="1400" dirty="0"/>
            </a:p>
          </p:txBody>
        </p:sp>
        <p:sp>
          <p:nvSpPr>
            <p:cNvPr id="66" name="Forme libre : forme 65">
              <a:extLst>
                <a:ext uri="{FF2B5EF4-FFF2-40B4-BE49-F238E27FC236}">
                  <a16:creationId xmlns:a16="http://schemas.microsoft.com/office/drawing/2014/main" id="{86E3D00F-7E5B-E6C9-9660-4C8AFF70DCA3}"/>
                </a:ext>
              </a:extLst>
            </p:cNvPr>
            <p:cNvSpPr/>
            <p:nvPr/>
          </p:nvSpPr>
          <p:spPr>
            <a:xfrm>
              <a:off x="5687760" y="772559"/>
              <a:ext cx="124819" cy="211005"/>
            </a:xfrm>
            <a:custGeom>
              <a:avLst/>
              <a:gdLst>
                <a:gd name="connsiteX0" fmla="*/ 26984 w 124819"/>
                <a:gd name="connsiteY0" fmla="*/ 93635 h 211005"/>
                <a:gd name="connsiteX1" fmla="*/ 47343 w 124819"/>
                <a:gd name="connsiteY1" fmla="*/ 93635 h 211005"/>
                <a:gd name="connsiteX2" fmla="*/ 86768 w 124819"/>
                <a:gd name="connsiteY2" fmla="*/ 56770 h 211005"/>
                <a:gd name="connsiteX3" fmla="*/ 47948 w 124819"/>
                <a:gd name="connsiteY3" fmla="*/ 21922 h 211005"/>
                <a:gd name="connsiteX4" fmla="*/ 26984 w 124819"/>
                <a:gd name="connsiteY4" fmla="*/ 21922 h 211005"/>
                <a:gd name="connsiteX5" fmla="*/ 0 w 124819"/>
                <a:gd name="connsiteY5" fmla="*/ 183 h 211005"/>
                <a:gd name="connsiteX6" fmla="*/ 54290 w 124819"/>
                <a:gd name="connsiteY6" fmla="*/ 183 h 211005"/>
                <a:gd name="connsiteX7" fmla="*/ 98765 w 124819"/>
                <a:gd name="connsiteY7" fmla="*/ 14703 h 211005"/>
                <a:gd name="connsiteX8" fmla="*/ 114559 w 124819"/>
                <a:gd name="connsiteY8" fmla="*/ 54875 h 211005"/>
                <a:gd name="connsiteX9" fmla="*/ 71620 w 124819"/>
                <a:gd name="connsiteY9" fmla="*/ 105130 h 211005"/>
                <a:gd name="connsiteX10" fmla="*/ 94524 w 124819"/>
                <a:gd name="connsiteY10" fmla="*/ 125781 h 211005"/>
                <a:gd name="connsiteX11" fmla="*/ 124820 w 124819"/>
                <a:gd name="connsiteY11" fmla="*/ 210360 h 211005"/>
                <a:gd name="connsiteX12" fmla="*/ 94524 w 124819"/>
                <a:gd name="connsiteY12" fmla="*/ 210360 h 211005"/>
                <a:gd name="connsiteX13" fmla="*/ 70367 w 124819"/>
                <a:gd name="connsiteY13" fmla="*/ 139010 h 211005"/>
                <a:gd name="connsiteX14" fmla="*/ 36759 w 124819"/>
                <a:gd name="connsiteY14" fmla="*/ 114891 h 211005"/>
                <a:gd name="connsiteX15" fmla="*/ 26984 w 124819"/>
                <a:gd name="connsiteY15" fmla="*/ 114891 h 211005"/>
                <a:gd name="connsiteX16" fmla="*/ 26984 w 124819"/>
                <a:gd name="connsiteY16" fmla="*/ 211005 h 211005"/>
                <a:gd name="connsiteX17" fmla="*/ 0 w 124819"/>
                <a:gd name="connsiteY17" fmla="*/ 211005 h 21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24819" h="211005">
                  <a:moveTo>
                    <a:pt x="26984" y="93635"/>
                  </a:moveTo>
                  <a:lnTo>
                    <a:pt x="47343" y="93635"/>
                  </a:lnTo>
                  <a:cubicBezTo>
                    <a:pt x="69115" y="96136"/>
                    <a:pt x="87737" y="78510"/>
                    <a:pt x="86768" y="56770"/>
                  </a:cubicBezTo>
                  <a:cubicBezTo>
                    <a:pt x="86768" y="33135"/>
                    <a:pt x="71297" y="21922"/>
                    <a:pt x="47948" y="21922"/>
                  </a:cubicBezTo>
                  <a:lnTo>
                    <a:pt x="26984" y="21922"/>
                  </a:lnTo>
                  <a:close/>
                  <a:moveTo>
                    <a:pt x="0" y="183"/>
                  </a:moveTo>
                  <a:lnTo>
                    <a:pt x="54290" y="183"/>
                  </a:lnTo>
                  <a:cubicBezTo>
                    <a:pt x="70529" y="-1068"/>
                    <a:pt x="86445" y="4135"/>
                    <a:pt x="98765" y="14703"/>
                  </a:cubicBezTo>
                  <a:cubicBezTo>
                    <a:pt x="109510" y="25391"/>
                    <a:pt x="115165" y="39911"/>
                    <a:pt x="114559" y="54875"/>
                  </a:cubicBezTo>
                  <a:cubicBezTo>
                    <a:pt x="115973" y="80567"/>
                    <a:pt x="97028" y="102589"/>
                    <a:pt x="71620" y="105130"/>
                  </a:cubicBezTo>
                  <a:cubicBezTo>
                    <a:pt x="82849" y="106542"/>
                    <a:pt x="91979" y="114729"/>
                    <a:pt x="94524" y="125781"/>
                  </a:cubicBezTo>
                  <a:lnTo>
                    <a:pt x="124820" y="210360"/>
                  </a:lnTo>
                  <a:lnTo>
                    <a:pt x="94524" y="210360"/>
                  </a:lnTo>
                  <a:lnTo>
                    <a:pt x="70367" y="139010"/>
                  </a:lnTo>
                  <a:cubicBezTo>
                    <a:pt x="67217" y="123401"/>
                    <a:pt x="52553" y="112834"/>
                    <a:pt x="36759" y="114891"/>
                  </a:cubicBezTo>
                  <a:lnTo>
                    <a:pt x="26984" y="114891"/>
                  </a:lnTo>
                  <a:lnTo>
                    <a:pt x="26984" y="211005"/>
                  </a:lnTo>
                  <a:lnTo>
                    <a:pt x="0" y="211005"/>
                  </a:lnTo>
                  <a:close/>
                </a:path>
              </a:pathLst>
            </a:custGeom>
            <a:solidFill>
              <a:srgbClr val="FEFFFF"/>
            </a:solidFill>
            <a:ln w="403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CH" sz="1400" dirty="0"/>
            </a:p>
          </p:txBody>
        </p:sp>
        <p:sp>
          <p:nvSpPr>
            <p:cNvPr id="67" name="Forme libre : forme 66">
              <a:extLst>
                <a:ext uri="{FF2B5EF4-FFF2-40B4-BE49-F238E27FC236}">
                  <a16:creationId xmlns:a16="http://schemas.microsoft.com/office/drawing/2014/main" id="{03980787-4830-D853-D5AF-A02489116D4D}"/>
                </a:ext>
              </a:extLst>
            </p:cNvPr>
            <p:cNvSpPr/>
            <p:nvPr/>
          </p:nvSpPr>
          <p:spPr>
            <a:xfrm>
              <a:off x="5919868" y="770564"/>
              <a:ext cx="156045" cy="215218"/>
            </a:xfrm>
            <a:custGeom>
              <a:avLst/>
              <a:gdLst>
                <a:gd name="connsiteX0" fmla="*/ 76670 w 156045"/>
                <a:gd name="connsiteY0" fmla="*/ 193318 h 215218"/>
                <a:gd name="connsiteX1" fmla="*/ 128132 w 156045"/>
                <a:gd name="connsiteY1" fmla="*/ 105391 h 215218"/>
                <a:gd name="connsiteX2" fmla="*/ 79053 w 156045"/>
                <a:gd name="connsiteY2" fmla="*/ 21901 h 215218"/>
                <a:gd name="connsiteX3" fmla="*/ 27590 w 156045"/>
                <a:gd name="connsiteY3" fmla="*/ 109626 h 215218"/>
                <a:gd name="connsiteX4" fmla="*/ 76670 w 156045"/>
                <a:gd name="connsiteY4" fmla="*/ 193318 h 215218"/>
                <a:gd name="connsiteX5" fmla="*/ 79053 w 156045"/>
                <a:gd name="connsiteY5" fmla="*/ 0 h 215218"/>
                <a:gd name="connsiteX6" fmla="*/ 156045 w 156045"/>
                <a:gd name="connsiteY6" fmla="*/ 105391 h 215218"/>
                <a:gd name="connsiteX7" fmla="*/ 76670 w 156045"/>
                <a:gd name="connsiteY7" fmla="*/ 215219 h 215218"/>
                <a:gd name="connsiteX8" fmla="*/ 0 w 156045"/>
                <a:gd name="connsiteY8" fmla="*/ 109626 h 215218"/>
                <a:gd name="connsiteX9" fmla="*/ 79053 w 156045"/>
                <a:gd name="connsiteY9" fmla="*/ 0 h 215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045" h="215218">
                  <a:moveTo>
                    <a:pt x="76670" y="193318"/>
                  </a:moveTo>
                  <a:cubicBezTo>
                    <a:pt x="104622" y="193318"/>
                    <a:pt x="128132" y="170287"/>
                    <a:pt x="128132" y="105391"/>
                  </a:cubicBezTo>
                  <a:cubicBezTo>
                    <a:pt x="128132" y="62678"/>
                    <a:pt x="114883" y="21901"/>
                    <a:pt x="79053" y="21901"/>
                  </a:cubicBezTo>
                  <a:cubicBezTo>
                    <a:pt x="51261" y="21901"/>
                    <a:pt x="27590" y="44891"/>
                    <a:pt x="27590" y="109626"/>
                  </a:cubicBezTo>
                  <a:cubicBezTo>
                    <a:pt x="27590" y="152178"/>
                    <a:pt x="40880" y="193318"/>
                    <a:pt x="76670" y="193318"/>
                  </a:cubicBezTo>
                  <a:moveTo>
                    <a:pt x="79053" y="0"/>
                  </a:moveTo>
                  <a:cubicBezTo>
                    <a:pt x="126072" y="0"/>
                    <a:pt x="156045" y="40333"/>
                    <a:pt x="156045" y="105391"/>
                  </a:cubicBezTo>
                  <a:cubicBezTo>
                    <a:pt x="156045" y="178193"/>
                    <a:pt x="125749" y="215219"/>
                    <a:pt x="76670" y="215219"/>
                  </a:cubicBezTo>
                  <a:cubicBezTo>
                    <a:pt x="27590" y="215219"/>
                    <a:pt x="0" y="174885"/>
                    <a:pt x="0" y="109626"/>
                  </a:cubicBezTo>
                  <a:cubicBezTo>
                    <a:pt x="0" y="37026"/>
                    <a:pt x="30296" y="0"/>
                    <a:pt x="79053" y="0"/>
                  </a:cubicBezTo>
                </a:path>
              </a:pathLst>
            </a:custGeom>
            <a:solidFill>
              <a:srgbClr val="FEFFFF"/>
            </a:solidFill>
            <a:ln w="403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CH" sz="1400" dirty="0"/>
            </a:p>
          </p:txBody>
        </p:sp>
        <p:sp>
          <p:nvSpPr>
            <p:cNvPr id="68" name="Forme libre : forme 67">
              <a:extLst>
                <a:ext uri="{FF2B5EF4-FFF2-40B4-BE49-F238E27FC236}">
                  <a16:creationId xmlns:a16="http://schemas.microsoft.com/office/drawing/2014/main" id="{4DB2B4E1-4A67-73F3-6B68-492E950D1E6B}"/>
                </a:ext>
              </a:extLst>
            </p:cNvPr>
            <p:cNvSpPr/>
            <p:nvPr/>
          </p:nvSpPr>
          <p:spPr>
            <a:xfrm>
              <a:off x="6119458" y="772741"/>
              <a:ext cx="94362" cy="210822"/>
            </a:xfrm>
            <a:custGeom>
              <a:avLst/>
              <a:gdLst>
                <a:gd name="connsiteX0" fmla="*/ 0 w 94362"/>
                <a:gd name="connsiteY0" fmla="*/ 0 h 210822"/>
                <a:gd name="connsiteX1" fmla="*/ 94362 w 94362"/>
                <a:gd name="connsiteY1" fmla="*/ 0 h 210822"/>
                <a:gd name="connsiteX2" fmla="*/ 94362 w 94362"/>
                <a:gd name="connsiteY2" fmla="*/ 23030 h 210822"/>
                <a:gd name="connsiteX3" fmla="*/ 26660 w 94362"/>
                <a:gd name="connsiteY3" fmla="*/ 23030 h 210822"/>
                <a:gd name="connsiteX4" fmla="*/ 26660 w 94362"/>
                <a:gd name="connsiteY4" fmla="*/ 89822 h 210822"/>
                <a:gd name="connsiteX5" fmla="*/ 90888 w 94362"/>
                <a:gd name="connsiteY5" fmla="*/ 89822 h 210822"/>
                <a:gd name="connsiteX6" fmla="*/ 90888 w 94362"/>
                <a:gd name="connsiteY6" fmla="*/ 112812 h 210822"/>
                <a:gd name="connsiteX7" fmla="*/ 26660 w 94362"/>
                <a:gd name="connsiteY7" fmla="*/ 112812 h 210822"/>
                <a:gd name="connsiteX8" fmla="*/ 26660 w 94362"/>
                <a:gd name="connsiteY8" fmla="*/ 210822 h 210822"/>
                <a:gd name="connsiteX9" fmla="*/ 0 w 94362"/>
                <a:gd name="connsiteY9" fmla="*/ 210822 h 21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362" h="210822">
                  <a:moveTo>
                    <a:pt x="0" y="0"/>
                  </a:moveTo>
                  <a:lnTo>
                    <a:pt x="94362" y="0"/>
                  </a:lnTo>
                  <a:lnTo>
                    <a:pt x="94362" y="23030"/>
                  </a:lnTo>
                  <a:lnTo>
                    <a:pt x="26660" y="23030"/>
                  </a:lnTo>
                  <a:lnTo>
                    <a:pt x="26660" y="89822"/>
                  </a:lnTo>
                  <a:lnTo>
                    <a:pt x="90888" y="89822"/>
                  </a:lnTo>
                  <a:lnTo>
                    <a:pt x="90888" y="112812"/>
                  </a:lnTo>
                  <a:lnTo>
                    <a:pt x="26660" y="112812"/>
                  </a:lnTo>
                  <a:lnTo>
                    <a:pt x="26660" y="210822"/>
                  </a:lnTo>
                  <a:lnTo>
                    <a:pt x="0" y="210822"/>
                  </a:lnTo>
                  <a:close/>
                </a:path>
              </a:pathLst>
            </a:custGeom>
            <a:solidFill>
              <a:srgbClr val="FEFFFF"/>
            </a:solidFill>
            <a:ln w="403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CH" sz="1400" dirty="0"/>
            </a:p>
          </p:txBody>
        </p:sp>
        <p:sp>
          <p:nvSpPr>
            <p:cNvPr id="69" name="Forme libre : forme 68">
              <a:extLst>
                <a:ext uri="{FF2B5EF4-FFF2-40B4-BE49-F238E27FC236}">
                  <a16:creationId xmlns:a16="http://schemas.microsoft.com/office/drawing/2014/main" id="{E2853045-3B7E-3DF7-D681-CD8FF9175272}"/>
                </a:ext>
              </a:extLst>
            </p:cNvPr>
            <p:cNvSpPr/>
            <p:nvPr/>
          </p:nvSpPr>
          <p:spPr>
            <a:xfrm>
              <a:off x="6323976" y="770397"/>
              <a:ext cx="106551" cy="213983"/>
            </a:xfrm>
            <a:custGeom>
              <a:avLst/>
              <a:gdLst>
                <a:gd name="connsiteX0" fmla="*/ 96099 w 106551"/>
                <a:gd name="connsiteY0" fmla="*/ 32917 h 213983"/>
                <a:gd name="connsiteX1" fmla="*/ 60431 w 106551"/>
                <a:gd name="connsiteY1" fmla="*/ 23156 h 213983"/>
                <a:gd name="connsiteX2" fmla="*/ 27307 w 106551"/>
                <a:gd name="connsiteY2" fmla="*/ 53406 h 213983"/>
                <a:gd name="connsiteX3" fmla="*/ 63097 w 106551"/>
                <a:gd name="connsiteY3" fmla="*/ 92812 h 213983"/>
                <a:gd name="connsiteX4" fmla="*/ 106360 w 106551"/>
                <a:gd name="connsiteY4" fmla="*/ 153312 h 213983"/>
                <a:gd name="connsiteX5" fmla="*/ 45768 w 106551"/>
                <a:gd name="connsiteY5" fmla="*/ 213812 h 213983"/>
                <a:gd name="connsiteX6" fmla="*/ 1575 w 106551"/>
                <a:gd name="connsiteY6" fmla="*/ 204656 h 213983"/>
                <a:gd name="connsiteX7" fmla="*/ 1575 w 106551"/>
                <a:gd name="connsiteY7" fmla="*/ 177230 h 213983"/>
                <a:gd name="connsiteX8" fmla="*/ 41486 w 106551"/>
                <a:gd name="connsiteY8" fmla="*/ 190782 h 213983"/>
                <a:gd name="connsiteX9" fmla="*/ 79376 w 106551"/>
                <a:gd name="connsiteY9" fmla="*/ 157547 h 213983"/>
                <a:gd name="connsiteX10" fmla="*/ 46697 w 106551"/>
                <a:gd name="connsiteY10" fmla="*/ 114552 h 213983"/>
                <a:gd name="connsiteX11" fmla="*/ 0 w 106551"/>
                <a:gd name="connsiteY11" fmla="*/ 51672 h 213983"/>
                <a:gd name="connsiteX12" fmla="*/ 57280 w 106551"/>
                <a:gd name="connsiteY12" fmla="*/ 166 h 213983"/>
                <a:gd name="connsiteX13" fmla="*/ 95130 w 106551"/>
                <a:gd name="connsiteY13" fmla="*/ 7225 h 213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6551" h="213983">
                  <a:moveTo>
                    <a:pt x="96099" y="32917"/>
                  </a:moveTo>
                  <a:cubicBezTo>
                    <a:pt x="85354" y="26464"/>
                    <a:pt x="72872" y="23156"/>
                    <a:pt x="60431" y="23156"/>
                  </a:cubicBezTo>
                  <a:cubicBezTo>
                    <a:pt x="42576" y="21583"/>
                    <a:pt x="27307" y="35619"/>
                    <a:pt x="27307" y="53406"/>
                  </a:cubicBezTo>
                  <a:cubicBezTo>
                    <a:pt x="27307" y="66797"/>
                    <a:pt x="32801" y="75307"/>
                    <a:pt x="63097" y="92812"/>
                  </a:cubicBezTo>
                  <a:cubicBezTo>
                    <a:pt x="93393" y="110276"/>
                    <a:pt x="106360" y="129959"/>
                    <a:pt x="106360" y="153312"/>
                  </a:cubicBezTo>
                  <a:cubicBezTo>
                    <a:pt x="109187" y="187797"/>
                    <a:pt x="80305" y="216474"/>
                    <a:pt x="45768" y="213812"/>
                  </a:cubicBezTo>
                  <a:cubicBezTo>
                    <a:pt x="30620" y="213933"/>
                    <a:pt x="15472" y="210948"/>
                    <a:pt x="1575" y="204656"/>
                  </a:cubicBezTo>
                  <a:lnTo>
                    <a:pt x="1575" y="177230"/>
                  </a:lnTo>
                  <a:cubicBezTo>
                    <a:pt x="13573" y="184974"/>
                    <a:pt x="27307" y="189531"/>
                    <a:pt x="41486" y="190782"/>
                  </a:cubicBezTo>
                  <a:cubicBezTo>
                    <a:pt x="61522" y="192677"/>
                    <a:pt x="78891" y="177391"/>
                    <a:pt x="79376" y="157547"/>
                  </a:cubicBezTo>
                  <a:cubicBezTo>
                    <a:pt x="79376" y="141172"/>
                    <a:pt x="75256" y="131855"/>
                    <a:pt x="46697" y="114552"/>
                  </a:cubicBezTo>
                  <a:cubicBezTo>
                    <a:pt x="8523" y="91521"/>
                    <a:pt x="0" y="78615"/>
                    <a:pt x="0" y="51672"/>
                  </a:cubicBezTo>
                  <a:cubicBezTo>
                    <a:pt x="768" y="21261"/>
                    <a:pt x="26984" y="-2213"/>
                    <a:pt x="57280" y="166"/>
                  </a:cubicBezTo>
                  <a:cubicBezTo>
                    <a:pt x="70206" y="166"/>
                    <a:pt x="83132" y="2506"/>
                    <a:pt x="95130" y="7225"/>
                  </a:cubicBezTo>
                  <a:close/>
                </a:path>
              </a:pathLst>
            </a:custGeom>
            <a:solidFill>
              <a:srgbClr val="FEFFFF"/>
            </a:solidFill>
            <a:ln w="403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CH" sz="1400" dirty="0"/>
            </a:p>
          </p:txBody>
        </p:sp>
        <p:sp>
          <p:nvSpPr>
            <p:cNvPr id="70" name="Forme libre : forme 69">
              <a:extLst>
                <a:ext uri="{FF2B5EF4-FFF2-40B4-BE49-F238E27FC236}">
                  <a16:creationId xmlns:a16="http://schemas.microsoft.com/office/drawing/2014/main" id="{0CCB4EFF-9E12-890D-C495-A0DF9DFA9A2A}"/>
                </a:ext>
              </a:extLst>
            </p:cNvPr>
            <p:cNvSpPr/>
            <p:nvPr/>
          </p:nvSpPr>
          <p:spPr>
            <a:xfrm>
              <a:off x="6464551" y="770537"/>
              <a:ext cx="133665" cy="215244"/>
            </a:xfrm>
            <a:custGeom>
              <a:avLst/>
              <a:gdLst>
                <a:gd name="connsiteX0" fmla="*/ 133666 w 133665"/>
                <a:gd name="connsiteY0" fmla="*/ 208751 h 215244"/>
                <a:gd name="connsiteX1" fmla="*/ 95169 w 133665"/>
                <a:gd name="connsiteY1" fmla="*/ 215245 h 215244"/>
                <a:gd name="connsiteX2" fmla="*/ 0 w 133665"/>
                <a:gd name="connsiteY2" fmla="*/ 107152 h 215244"/>
                <a:gd name="connsiteX3" fmla="*/ 93756 w 133665"/>
                <a:gd name="connsiteY3" fmla="*/ 26 h 215244"/>
                <a:gd name="connsiteX4" fmla="*/ 133666 w 133665"/>
                <a:gd name="connsiteY4" fmla="*/ 7569 h 215244"/>
                <a:gd name="connsiteX5" fmla="*/ 133666 w 133665"/>
                <a:gd name="connsiteY5" fmla="*/ 33745 h 215244"/>
                <a:gd name="connsiteX6" fmla="*/ 94038 w 133665"/>
                <a:gd name="connsiteY6" fmla="*/ 23016 h 215244"/>
                <a:gd name="connsiteX7" fmla="*/ 27953 w 133665"/>
                <a:gd name="connsiteY7" fmla="*/ 101787 h 215244"/>
                <a:gd name="connsiteX8" fmla="*/ 95775 w 133665"/>
                <a:gd name="connsiteY8" fmla="*/ 192537 h 215244"/>
                <a:gd name="connsiteX9" fmla="*/ 133666 w 133665"/>
                <a:gd name="connsiteY9" fmla="*/ 182454 h 215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3665" h="215244">
                  <a:moveTo>
                    <a:pt x="133666" y="208751"/>
                  </a:moveTo>
                  <a:cubicBezTo>
                    <a:pt x="121184" y="212865"/>
                    <a:pt x="108258" y="214922"/>
                    <a:pt x="95169" y="215245"/>
                  </a:cubicBezTo>
                  <a:cubicBezTo>
                    <a:pt x="28236" y="215245"/>
                    <a:pt x="0" y="164344"/>
                    <a:pt x="0" y="107152"/>
                  </a:cubicBezTo>
                  <a:cubicBezTo>
                    <a:pt x="0" y="41610"/>
                    <a:pt x="38496" y="26"/>
                    <a:pt x="93756" y="26"/>
                  </a:cubicBezTo>
                  <a:cubicBezTo>
                    <a:pt x="107450" y="-296"/>
                    <a:pt x="121022" y="2366"/>
                    <a:pt x="133666" y="7569"/>
                  </a:cubicBezTo>
                  <a:lnTo>
                    <a:pt x="133666" y="33745"/>
                  </a:lnTo>
                  <a:cubicBezTo>
                    <a:pt x="121669" y="26324"/>
                    <a:pt x="107935" y="22694"/>
                    <a:pt x="94038" y="23016"/>
                  </a:cubicBezTo>
                  <a:cubicBezTo>
                    <a:pt x="53200" y="25073"/>
                    <a:pt x="22742" y="61293"/>
                    <a:pt x="27953" y="101787"/>
                  </a:cubicBezTo>
                  <a:cubicBezTo>
                    <a:pt x="27953" y="156157"/>
                    <a:pt x="49725" y="192537"/>
                    <a:pt x="95775" y="192537"/>
                  </a:cubicBezTo>
                  <a:cubicBezTo>
                    <a:pt x="109025" y="192537"/>
                    <a:pt x="122153" y="189069"/>
                    <a:pt x="133666" y="182454"/>
                  </a:cubicBezTo>
                  <a:close/>
                </a:path>
              </a:pathLst>
            </a:custGeom>
            <a:solidFill>
              <a:srgbClr val="FEFFFF"/>
            </a:solidFill>
            <a:ln w="403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CH" sz="1400" dirty="0"/>
            </a:p>
          </p:txBody>
        </p:sp>
        <p:sp>
          <p:nvSpPr>
            <p:cNvPr id="71" name="Forme libre : forme 70">
              <a:extLst>
                <a:ext uri="{FF2B5EF4-FFF2-40B4-BE49-F238E27FC236}">
                  <a16:creationId xmlns:a16="http://schemas.microsoft.com/office/drawing/2014/main" id="{5C2F16B9-CA9B-38B6-05C7-52038902FA56}"/>
                </a:ext>
              </a:extLst>
            </p:cNvPr>
            <p:cNvSpPr/>
            <p:nvPr/>
          </p:nvSpPr>
          <p:spPr>
            <a:xfrm>
              <a:off x="6642085" y="772741"/>
              <a:ext cx="26660" cy="210822"/>
            </a:xfrm>
            <a:custGeom>
              <a:avLst/>
              <a:gdLst>
                <a:gd name="connsiteX0" fmla="*/ 0 w 26660"/>
                <a:gd name="connsiteY0" fmla="*/ 0 h 210822"/>
                <a:gd name="connsiteX1" fmla="*/ 26661 w 26660"/>
                <a:gd name="connsiteY1" fmla="*/ 0 h 210822"/>
                <a:gd name="connsiteX2" fmla="*/ 26661 w 26660"/>
                <a:gd name="connsiteY2" fmla="*/ 210822 h 210822"/>
                <a:gd name="connsiteX3" fmla="*/ 0 w 26660"/>
                <a:gd name="connsiteY3" fmla="*/ 210822 h 21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660" h="210822">
                  <a:moveTo>
                    <a:pt x="0" y="0"/>
                  </a:moveTo>
                  <a:lnTo>
                    <a:pt x="26661" y="0"/>
                  </a:lnTo>
                  <a:lnTo>
                    <a:pt x="26661" y="210822"/>
                  </a:lnTo>
                  <a:lnTo>
                    <a:pt x="0" y="210822"/>
                  </a:lnTo>
                  <a:close/>
                </a:path>
              </a:pathLst>
            </a:custGeom>
            <a:solidFill>
              <a:srgbClr val="FEFFFF"/>
            </a:solidFill>
            <a:ln w="403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CH" sz="1400" dirty="0"/>
            </a:p>
          </p:txBody>
        </p:sp>
        <p:sp>
          <p:nvSpPr>
            <p:cNvPr id="72" name="Forme libre : forme 71">
              <a:extLst>
                <a:ext uri="{FF2B5EF4-FFF2-40B4-BE49-F238E27FC236}">
                  <a16:creationId xmlns:a16="http://schemas.microsoft.com/office/drawing/2014/main" id="{E87695D0-E087-DC2F-76B6-E31C72A18D8E}"/>
                </a:ext>
              </a:extLst>
            </p:cNvPr>
            <p:cNvSpPr/>
            <p:nvPr/>
          </p:nvSpPr>
          <p:spPr>
            <a:xfrm>
              <a:off x="6721299" y="772741"/>
              <a:ext cx="102400" cy="210822"/>
            </a:xfrm>
            <a:custGeom>
              <a:avLst/>
              <a:gdLst>
                <a:gd name="connsiteX0" fmla="*/ 0 w 102400"/>
                <a:gd name="connsiteY0" fmla="*/ 0 h 210822"/>
                <a:gd name="connsiteX1" fmla="*/ 98442 w 102400"/>
                <a:gd name="connsiteY1" fmla="*/ 0 h 210822"/>
                <a:gd name="connsiteX2" fmla="*/ 98442 w 102400"/>
                <a:gd name="connsiteY2" fmla="*/ 23030 h 210822"/>
                <a:gd name="connsiteX3" fmla="*/ 26661 w 102400"/>
                <a:gd name="connsiteY3" fmla="*/ 23030 h 210822"/>
                <a:gd name="connsiteX4" fmla="*/ 26661 w 102400"/>
                <a:gd name="connsiteY4" fmla="*/ 89822 h 210822"/>
                <a:gd name="connsiteX5" fmla="*/ 94969 w 102400"/>
                <a:gd name="connsiteY5" fmla="*/ 89822 h 210822"/>
                <a:gd name="connsiteX6" fmla="*/ 94969 w 102400"/>
                <a:gd name="connsiteY6" fmla="*/ 112812 h 210822"/>
                <a:gd name="connsiteX7" fmla="*/ 26661 w 102400"/>
                <a:gd name="connsiteY7" fmla="*/ 112812 h 210822"/>
                <a:gd name="connsiteX8" fmla="*/ 26661 w 102400"/>
                <a:gd name="connsiteY8" fmla="*/ 187832 h 210822"/>
                <a:gd name="connsiteX9" fmla="*/ 102401 w 102400"/>
                <a:gd name="connsiteY9" fmla="*/ 187832 h 210822"/>
                <a:gd name="connsiteX10" fmla="*/ 102401 w 102400"/>
                <a:gd name="connsiteY10" fmla="*/ 210822 h 210822"/>
                <a:gd name="connsiteX11" fmla="*/ 0 w 102400"/>
                <a:gd name="connsiteY11" fmla="*/ 210822 h 21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2400" h="210822">
                  <a:moveTo>
                    <a:pt x="0" y="0"/>
                  </a:moveTo>
                  <a:lnTo>
                    <a:pt x="98442" y="0"/>
                  </a:lnTo>
                  <a:lnTo>
                    <a:pt x="98442" y="23030"/>
                  </a:lnTo>
                  <a:lnTo>
                    <a:pt x="26661" y="23030"/>
                  </a:lnTo>
                  <a:lnTo>
                    <a:pt x="26661" y="89822"/>
                  </a:lnTo>
                  <a:lnTo>
                    <a:pt x="94969" y="89822"/>
                  </a:lnTo>
                  <a:lnTo>
                    <a:pt x="94969" y="112812"/>
                  </a:lnTo>
                  <a:lnTo>
                    <a:pt x="26661" y="112812"/>
                  </a:lnTo>
                  <a:lnTo>
                    <a:pt x="26661" y="187832"/>
                  </a:lnTo>
                  <a:lnTo>
                    <a:pt x="102401" y="187832"/>
                  </a:lnTo>
                  <a:lnTo>
                    <a:pt x="102401" y="210822"/>
                  </a:lnTo>
                  <a:lnTo>
                    <a:pt x="0" y="210822"/>
                  </a:lnTo>
                  <a:close/>
                </a:path>
              </a:pathLst>
            </a:custGeom>
            <a:solidFill>
              <a:srgbClr val="FEFFFF"/>
            </a:solidFill>
            <a:ln w="403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CH" sz="1400" dirty="0"/>
            </a:p>
          </p:txBody>
        </p:sp>
        <p:sp>
          <p:nvSpPr>
            <p:cNvPr id="73" name="Forme libre : forme 72">
              <a:extLst>
                <a:ext uri="{FF2B5EF4-FFF2-40B4-BE49-F238E27FC236}">
                  <a16:creationId xmlns:a16="http://schemas.microsoft.com/office/drawing/2014/main" id="{ABED439B-2C03-7F28-7858-540D2A3550E1}"/>
                </a:ext>
              </a:extLst>
            </p:cNvPr>
            <p:cNvSpPr/>
            <p:nvPr/>
          </p:nvSpPr>
          <p:spPr>
            <a:xfrm>
              <a:off x="6866922" y="772741"/>
              <a:ext cx="138715" cy="210822"/>
            </a:xfrm>
            <a:custGeom>
              <a:avLst/>
              <a:gdLst>
                <a:gd name="connsiteX0" fmla="*/ 0 w 138715"/>
                <a:gd name="connsiteY0" fmla="*/ 0 h 210822"/>
                <a:gd name="connsiteX1" fmla="*/ 33003 w 138715"/>
                <a:gd name="connsiteY1" fmla="*/ 0 h 210822"/>
                <a:gd name="connsiteX2" fmla="*/ 112661 w 138715"/>
                <a:gd name="connsiteY2" fmla="*/ 173958 h 210822"/>
                <a:gd name="connsiteX3" fmla="*/ 113307 w 138715"/>
                <a:gd name="connsiteY3" fmla="*/ 173958 h 210822"/>
                <a:gd name="connsiteX4" fmla="*/ 113307 w 138715"/>
                <a:gd name="connsiteY4" fmla="*/ 0 h 210822"/>
                <a:gd name="connsiteX5" fmla="*/ 138715 w 138715"/>
                <a:gd name="connsiteY5" fmla="*/ 0 h 210822"/>
                <a:gd name="connsiteX6" fmla="*/ 138715 w 138715"/>
                <a:gd name="connsiteY6" fmla="*/ 210822 h 210822"/>
                <a:gd name="connsiteX7" fmla="*/ 105713 w 138715"/>
                <a:gd name="connsiteY7" fmla="*/ 210822 h 210822"/>
                <a:gd name="connsiteX8" fmla="*/ 26054 w 138715"/>
                <a:gd name="connsiteY8" fmla="*/ 38155 h 210822"/>
                <a:gd name="connsiteX9" fmla="*/ 25408 w 138715"/>
                <a:gd name="connsiteY9" fmla="*/ 38155 h 210822"/>
                <a:gd name="connsiteX10" fmla="*/ 25408 w 138715"/>
                <a:gd name="connsiteY10" fmla="*/ 210822 h 210822"/>
                <a:gd name="connsiteX11" fmla="*/ 0 w 138715"/>
                <a:gd name="connsiteY11" fmla="*/ 210822 h 21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715" h="210822">
                  <a:moveTo>
                    <a:pt x="0" y="0"/>
                  </a:moveTo>
                  <a:lnTo>
                    <a:pt x="33003" y="0"/>
                  </a:lnTo>
                  <a:lnTo>
                    <a:pt x="112661" y="173958"/>
                  </a:lnTo>
                  <a:lnTo>
                    <a:pt x="113307" y="173958"/>
                  </a:lnTo>
                  <a:lnTo>
                    <a:pt x="113307" y="0"/>
                  </a:lnTo>
                  <a:lnTo>
                    <a:pt x="138715" y="0"/>
                  </a:lnTo>
                  <a:lnTo>
                    <a:pt x="138715" y="210822"/>
                  </a:lnTo>
                  <a:lnTo>
                    <a:pt x="105713" y="210822"/>
                  </a:lnTo>
                  <a:lnTo>
                    <a:pt x="26054" y="38155"/>
                  </a:lnTo>
                  <a:lnTo>
                    <a:pt x="25408" y="38155"/>
                  </a:lnTo>
                  <a:lnTo>
                    <a:pt x="25408" y="210822"/>
                  </a:lnTo>
                  <a:lnTo>
                    <a:pt x="0" y="210822"/>
                  </a:lnTo>
                  <a:close/>
                </a:path>
              </a:pathLst>
            </a:custGeom>
            <a:solidFill>
              <a:srgbClr val="FEFFFF"/>
            </a:solidFill>
            <a:ln w="403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CH" sz="1400" dirty="0"/>
            </a:p>
          </p:txBody>
        </p:sp>
        <p:sp>
          <p:nvSpPr>
            <p:cNvPr id="74" name="Forme libre : forme 73">
              <a:extLst>
                <a:ext uri="{FF2B5EF4-FFF2-40B4-BE49-F238E27FC236}">
                  <a16:creationId xmlns:a16="http://schemas.microsoft.com/office/drawing/2014/main" id="{0F955D21-4FD6-34DE-37EB-7BCC8DF1155A}"/>
                </a:ext>
              </a:extLst>
            </p:cNvPr>
            <p:cNvSpPr/>
            <p:nvPr/>
          </p:nvSpPr>
          <p:spPr>
            <a:xfrm>
              <a:off x="7049345" y="770537"/>
              <a:ext cx="133343" cy="215244"/>
            </a:xfrm>
            <a:custGeom>
              <a:avLst/>
              <a:gdLst>
                <a:gd name="connsiteX0" fmla="*/ 133343 w 133343"/>
                <a:gd name="connsiteY0" fmla="*/ 208751 h 215244"/>
                <a:gd name="connsiteX1" fmla="*/ 94806 w 133343"/>
                <a:gd name="connsiteY1" fmla="*/ 215245 h 215244"/>
                <a:gd name="connsiteX2" fmla="*/ 0 w 133343"/>
                <a:gd name="connsiteY2" fmla="*/ 107152 h 215244"/>
                <a:gd name="connsiteX3" fmla="*/ 93231 w 133343"/>
                <a:gd name="connsiteY3" fmla="*/ 26 h 215244"/>
                <a:gd name="connsiteX4" fmla="*/ 133343 w 133343"/>
                <a:gd name="connsiteY4" fmla="*/ 7569 h 215244"/>
                <a:gd name="connsiteX5" fmla="*/ 133343 w 133343"/>
                <a:gd name="connsiteY5" fmla="*/ 33745 h 215244"/>
                <a:gd name="connsiteX6" fmla="*/ 93555 w 133343"/>
                <a:gd name="connsiteY6" fmla="*/ 23016 h 215244"/>
                <a:gd name="connsiteX7" fmla="*/ 27590 w 133343"/>
                <a:gd name="connsiteY7" fmla="*/ 101787 h 215244"/>
                <a:gd name="connsiteX8" fmla="*/ 95453 w 133343"/>
                <a:gd name="connsiteY8" fmla="*/ 192537 h 215244"/>
                <a:gd name="connsiteX9" fmla="*/ 133343 w 133343"/>
                <a:gd name="connsiteY9" fmla="*/ 182454 h 215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3343" h="215244">
                  <a:moveTo>
                    <a:pt x="133343" y="208751"/>
                  </a:moveTo>
                  <a:cubicBezTo>
                    <a:pt x="120861" y="212865"/>
                    <a:pt x="107935" y="214922"/>
                    <a:pt x="94806" y="215245"/>
                  </a:cubicBezTo>
                  <a:cubicBezTo>
                    <a:pt x="28075" y="215245"/>
                    <a:pt x="0" y="164344"/>
                    <a:pt x="0" y="107152"/>
                  </a:cubicBezTo>
                  <a:cubicBezTo>
                    <a:pt x="0" y="41610"/>
                    <a:pt x="38173" y="26"/>
                    <a:pt x="93231" y="26"/>
                  </a:cubicBezTo>
                  <a:cubicBezTo>
                    <a:pt x="106966" y="-296"/>
                    <a:pt x="120700" y="2366"/>
                    <a:pt x="133343" y="7569"/>
                  </a:cubicBezTo>
                  <a:lnTo>
                    <a:pt x="133343" y="33745"/>
                  </a:lnTo>
                  <a:cubicBezTo>
                    <a:pt x="121346" y="26324"/>
                    <a:pt x="107612" y="22694"/>
                    <a:pt x="93555" y="23016"/>
                  </a:cubicBezTo>
                  <a:cubicBezTo>
                    <a:pt x="52836" y="25073"/>
                    <a:pt x="22419" y="61293"/>
                    <a:pt x="27590" y="101787"/>
                  </a:cubicBezTo>
                  <a:cubicBezTo>
                    <a:pt x="27590" y="156157"/>
                    <a:pt x="49686" y="192537"/>
                    <a:pt x="95453" y="192537"/>
                  </a:cubicBezTo>
                  <a:cubicBezTo>
                    <a:pt x="108703" y="192537"/>
                    <a:pt x="121790" y="189069"/>
                    <a:pt x="133343" y="182454"/>
                  </a:cubicBezTo>
                  <a:close/>
                </a:path>
              </a:pathLst>
            </a:custGeom>
            <a:solidFill>
              <a:srgbClr val="FEFFFF"/>
            </a:solidFill>
            <a:ln w="403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CH" sz="1400" dirty="0"/>
            </a:p>
          </p:txBody>
        </p:sp>
        <p:sp>
          <p:nvSpPr>
            <p:cNvPr id="75" name="Forme libre : forme 74">
              <a:extLst>
                <a:ext uri="{FF2B5EF4-FFF2-40B4-BE49-F238E27FC236}">
                  <a16:creationId xmlns:a16="http://schemas.microsoft.com/office/drawing/2014/main" id="{CB96579E-E692-2FBD-4517-53428A4AC395}"/>
                </a:ext>
              </a:extLst>
            </p:cNvPr>
            <p:cNvSpPr/>
            <p:nvPr/>
          </p:nvSpPr>
          <p:spPr>
            <a:xfrm>
              <a:off x="7226557" y="772741"/>
              <a:ext cx="102077" cy="210822"/>
            </a:xfrm>
            <a:custGeom>
              <a:avLst/>
              <a:gdLst>
                <a:gd name="connsiteX0" fmla="*/ 0 w 102077"/>
                <a:gd name="connsiteY0" fmla="*/ 0 h 210822"/>
                <a:gd name="connsiteX1" fmla="*/ 98119 w 102077"/>
                <a:gd name="connsiteY1" fmla="*/ 0 h 210822"/>
                <a:gd name="connsiteX2" fmla="*/ 98119 w 102077"/>
                <a:gd name="connsiteY2" fmla="*/ 23030 h 210822"/>
                <a:gd name="connsiteX3" fmla="*/ 26660 w 102077"/>
                <a:gd name="connsiteY3" fmla="*/ 23030 h 210822"/>
                <a:gd name="connsiteX4" fmla="*/ 26660 w 102077"/>
                <a:gd name="connsiteY4" fmla="*/ 89822 h 210822"/>
                <a:gd name="connsiteX5" fmla="*/ 95129 w 102077"/>
                <a:gd name="connsiteY5" fmla="*/ 89822 h 210822"/>
                <a:gd name="connsiteX6" fmla="*/ 95129 w 102077"/>
                <a:gd name="connsiteY6" fmla="*/ 112812 h 210822"/>
                <a:gd name="connsiteX7" fmla="*/ 26660 w 102077"/>
                <a:gd name="connsiteY7" fmla="*/ 112812 h 210822"/>
                <a:gd name="connsiteX8" fmla="*/ 26660 w 102077"/>
                <a:gd name="connsiteY8" fmla="*/ 187832 h 210822"/>
                <a:gd name="connsiteX9" fmla="*/ 102077 w 102077"/>
                <a:gd name="connsiteY9" fmla="*/ 187832 h 210822"/>
                <a:gd name="connsiteX10" fmla="*/ 102077 w 102077"/>
                <a:gd name="connsiteY10" fmla="*/ 210822 h 210822"/>
                <a:gd name="connsiteX11" fmla="*/ 0 w 102077"/>
                <a:gd name="connsiteY11" fmla="*/ 210822 h 21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2077" h="210822">
                  <a:moveTo>
                    <a:pt x="0" y="0"/>
                  </a:moveTo>
                  <a:lnTo>
                    <a:pt x="98119" y="0"/>
                  </a:lnTo>
                  <a:lnTo>
                    <a:pt x="98119" y="23030"/>
                  </a:lnTo>
                  <a:lnTo>
                    <a:pt x="26660" y="23030"/>
                  </a:lnTo>
                  <a:lnTo>
                    <a:pt x="26660" y="89822"/>
                  </a:lnTo>
                  <a:lnTo>
                    <a:pt x="95129" y="89822"/>
                  </a:lnTo>
                  <a:lnTo>
                    <a:pt x="95129" y="112812"/>
                  </a:lnTo>
                  <a:lnTo>
                    <a:pt x="26660" y="112812"/>
                  </a:lnTo>
                  <a:lnTo>
                    <a:pt x="26660" y="187832"/>
                  </a:lnTo>
                  <a:lnTo>
                    <a:pt x="102077" y="187832"/>
                  </a:lnTo>
                  <a:lnTo>
                    <a:pt x="102077" y="210822"/>
                  </a:lnTo>
                  <a:lnTo>
                    <a:pt x="0" y="210822"/>
                  </a:lnTo>
                  <a:close/>
                </a:path>
              </a:pathLst>
            </a:custGeom>
            <a:solidFill>
              <a:srgbClr val="FEFFFF"/>
            </a:solidFill>
            <a:ln w="403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CH" sz="1400" dirty="0"/>
            </a:p>
          </p:txBody>
        </p:sp>
        <p:sp>
          <p:nvSpPr>
            <p:cNvPr id="76" name="Forme libre : forme 75">
              <a:extLst>
                <a:ext uri="{FF2B5EF4-FFF2-40B4-BE49-F238E27FC236}">
                  <a16:creationId xmlns:a16="http://schemas.microsoft.com/office/drawing/2014/main" id="{482E7EA3-AA73-B63C-27BC-B7E4D3A14E06}"/>
                </a:ext>
              </a:extLst>
            </p:cNvPr>
            <p:cNvSpPr/>
            <p:nvPr/>
          </p:nvSpPr>
          <p:spPr>
            <a:xfrm>
              <a:off x="4838986" y="1153569"/>
              <a:ext cx="26660" cy="210822"/>
            </a:xfrm>
            <a:custGeom>
              <a:avLst/>
              <a:gdLst>
                <a:gd name="connsiteX0" fmla="*/ 0 w 26660"/>
                <a:gd name="connsiteY0" fmla="*/ 0 h 210822"/>
                <a:gd name="connsiteX1" fmla="*/ 26660 w 26660"/>
                <a:gd name="connsiteY1" fmla="*/ 0 h 210822"/>
                <a:gd name="connsiteX2" fmla="*/ 26660 w 26660"/>
                <a:gd name="connsiteY2" fmla="*/ 210822 h 210822"/>
                <a:gd name="connsiteX3" fmla="*/ 0 w 26660"/>
                <a:gd name="connsiteY3" fmla="*/ 210822 h 21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660" h="210822">
                  <a:moveTo>
                    <a:pt x="0" y="0"/>
                  </a:moveTo>
                  <a:lnTo>
                    <a:pt x="26660" y="0"/>
                  </a:lnTo>
                  <a:lnTo>
                    <a:pt x="26660" y="210822"/>
                  </a:lnTo>
                  <a:lnTo>
                    <a:pt x="0" y="210822"/>
                  </a:lnTo>
                  <a:close/>
                </a:path>
              </a:pathLst>
            </a:custGeom>
            <a:solidFill>
              <a:srgbClr val="FEFFFF"/>
            </a:solidFill>
            <a:ln w="403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CH" sz="1400" dirty="0"/>
            </a:p>
          </p:txBody>
        </p:sp>
        <p:sp>
          <p:nvSpPr>
            <p:cNvPr id="77" name="Forme libre : forme 76">
              <a:extLst>
                <a:ext uri="{FF2B5EF4-FFF2-40B4-BE49-F238E27FC236}">
                  <a16:creationId xmlns:a16="http://schemas.microsoft.com/office/drawing/2014/main" id="{8F8DCDB8-65D9-6970-4D65-0A36A4A97079}"/>
                </a:ext>
              </a:extLst>
            </p:cNvPr>
            <p:cNvSpPr/>
            <p:nvPr/>
          </p:nvSpPr>
          <p:spPr>
            <a:xfrm>
              <a:off x="4918361" y="1153569"/>
              <a:ext cx="138392" cy="210781"/>
            </a:xfrm>
            <a:custGeom>
              <a:avLst/>
              <a:gdLst>
                <a:gd name="connsiteX0" fmla="*/ 0 w 138392"/>
                <a:gd name="connsiteY0" fmla="*/ 0 h 210781"/>
                <a:gd name="connsiteX1" fmla="*/ 32962 w 138392"/>
                <a:gd name="connsiteY1" fmla="*/ 0 h 210781"/>
                <a:gd name="connsiteX2" fmla="*/ 112338 w 138392"/>
                <a:gd name="connsiteY2" fmla="*/ 173917 h 210781"/>
                <a:gd name="connsiteX3" fmla="*/ 112984 w 138392"/>
                <a:gd name="connsiteY3" fmla="*/ 173917 h 210781"/>
                <a:gd name="connsiteX4" fmla="*/ 112984 w 138392"/>
                <a:gd name="connsiteY4" fmla="*/ 0 h 210781"/>
                <a:gd name="connsiteX5" fmla="*/ 138392 w 138392"/>
                <a:gd name="connsiteY5" fmla="*/ 0 h 210781"/>
                <a:gd name="connsiteX6" fmla="*/ 138392 w 138392"/>
                <a:gd name="connsiteY6" fmla="*/ 210782 h 210781"/>
                <a:gd name="connsiteX7" fmla="*/ 105390 w 138392"/>
                <a:gd name="connsiteY7" fmla="*/ 210782 h 210781"/>
                <a:gd name="connsiteX8" fmla="*/ 26014 w 138392"/>
                <a:gd name="connsiteY8" fmla="*/ 37792 h 210781"/>
                <a:gd name="connsiteX9" fmla="*/ 25409 w 138392"/>
                <a:gd name="connsiteY9" fmla="*/ 37792 h 210781"/>
                <a:gd name="connsiteX10" fmla="*/ 25409 w 138392"/>
                <a:gd name="connsiteY10" fmla="*/ 210782 h 210781"/>
                <a:gd name="connsiteX11" fmla="*/ 0 w 138392"/>
                <a:gd name="connsiteY11" fmla="*/ 210782 h 210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92" h="210781">
                  <a:moveTo>
                    <a:pt x="0" y="0"/>
                  </a:moveTo>
                  <a:lnTo>
                    <a:pt x="32962" y="0"/>
                  </a:lnTo>
                  <a:lnTo>
                    <a:pt x="112338" y="173917"/>
                  </a:lnTo>
                  <a:lnTo>
                    <a:pt x="112984" y="173917"/>
                  </a:lnTo>
                  <a:lnTo>
                    <a:pt x="112984" y="0"/>
                  </a:lnTo>
                  <a:lnTo>
                    <a:pt x="138392" y="0"/>
                  </a:lnTo>
                  <a:lnTo>
                    <a:pt x="138392" y="210782"/>
                  </a:lnTo>
                  <a:lnTo>
                    <a:pt x="105390" y="210782"/>
                  </a:lnTo>
                  <a:lnTo>
                    <a:pt x="26014" y="37792"/>
                  </a:lnTo>
                  <a:lnTo>
                    <a:pt x="25409" y="37792"/>
                  </a:lnTo>
                  <a:lnTo>
                    <a:pt x="25409" y="210782"/>
                  </a:lnTo>
                  <a:lnTo>
                    <a:pt x="0" y="210782"/>
                  </a:lnTo>
                  <a:close/>
                </a:path>
              </a:pathLst>
            </a:custGeom>
            <a:solidFill>
              <a:srgbClr val="FEFFFF"/>
            </a:solidFill>
            <a:ln w="403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CH" sz="1400" dirty="0"/>
            </a:p>
          </p:txBody>
        </p:sp>
        <p:sp>
          <p:nvSpPr>
            <p:cNvPr id="78" name="Forme libre : forme 77">
              <a:extLst>
                <a:ext uri="{FF2B5EF4-FFF2-40B4-BE49-F238E27FC236}">
                  <a16:creationId xmlns:a16="http://schemas.microsoft.com/office/drawing/2014/main" id="{0E953E74-4A97-4900-55C1-E6886F5BF44B}"/>
                </a:ext>
              </a:extLst>
            </p:cNvPr>
            <p:cNvSpPr/>
            <p:nvPr/>
          </p:nvSpPr>
          <p:spPr>
            <a:xfrm>
              <a:off x="5188198" y="1153569"/>
              <a:ext cx="102077" cy="210781"/>
            </a:xfrm>
            <a:custGeom>
              <a:avLst/>
              <a:gdLst>
                <a:gd name="connsiteX0" fmla="*/ 0 w 102077"/>
                <a:gd name="connsiteY0" fmla="*/ 0 h 210781"/>
                <a:gd name="connsiteX1" fmla="*/ 98119 w 102077"/>
                <a:gd name="connsiteY1" fmla="*/ 0 h 210781"/>
                <a:gd name="connsiteX2" fmla="*/ 98119 w 102077"/>
                <a:gd name="connsiteY2" fmla="*/ 22667 h 210781"/>
                <a:gd name="connsiteX3" fmla="*/ 26661 w 102077"/>
                <a:gd name="connsiteY3" fmla="*/ 22667 h 210781"/>
                <a:gd name="connsiteX4" fmla="*/ 26661 w 102077"/>
                <a:gd name="connsiteY4" fmla="*/ 89782 h 210781"/>
                <a:gd name="connsiteX5" fmla="*/ 94806 w 102077"/>
                <a:gd name="connsiteY5" fmla="*/ 89782 h 210781"/>
                <a:gd name="connsiteX6" fmla="*/ 94806 w 102077"/>
                <a:gd name="connsiteY6" fmla="*/ 112812 h 210781"/>
                <a:gd name="connsiteX7" fmla="*/ 26661 w 102077"/>
                <a:gd name="connsiteY7" fmla="*/ 112812 h 210781"/>
                <a:gd name="connsiteX8" fmla="*/ 26661 w 102077"/>
                <a:gd name="connsiteY8" fmla="*/ 187953 h 210781"/>
                <a:gd name="connsiteX9" fmla="*/ 102078 w 102077"/>
                <a:gd name="connsiteY9" fmla="*/ 187953 h 210781"/>
                <a:gd name="connsiteX10" fmla="*/ 102078 w 102077"/>
                <a:gd name="connsiteY10" fmla="*/ 210782 h 210781"/>
                <a:gd name="connsiteX11" fmla="*/ 0 w 102077"/>
                <a:gd name="connsiteY11" fmla="*/ 210782 h 210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2077" h="210781">
                  <a:moveTo>
                    <a:pt x="0" y="0"/>
                  </a:moveTo>
                  <a:lnTo>
                    <a:pt x="98119" y="0"/>
                  </a:lnTo>
                  <a:lnTo>
                    <a:pt x="98119" y="22667"/>
                  </a:lnTo>
                  <a:lnTo>
                    <a:pt x="26661" y="22667"/>
                  </a:lnTo>
                  <a:lnTo>
                    <a:pt x="26661" y="89782"/>
                  </a:lnTo>
                  <a:lnTo>
                    <a:pt x="94806" y="89782"/>
                  </a:lnTo>
                  <a:lnTo>
                    <a:pt x="94806" y="112812"/>
                  </a:lnTo>
                  <a:lnTo>
                    <a:pt x="26661" y="112812"/>
                  </a:lnTo>
                  <a:lnTo>
                    <a:pt x="26661" y="187953"/>
                  </a:lnTo>
                  <a:lnTo>
                    <a:pt x="102078" y="187953"/>
                  </a:lnTo>
                  <a:lnTo>
                    <a:pt x="102078" y="210782"/>
                  </a:lnTo>
                  <a:lnTo>
                    <a:pt x="0" y="210782"/>
                  </a:lnTo>
                  <a:close/>
                </a:path>
              </a:pathLst>
            </a:custGeom>
            <a:solidFill>
              <a:srgbClr val="FEFFFF"/>
            </a:solidFill>
            <a:ln w="403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CH" sz="1400" dirty="0"/>
            </a:p>
          </p:txBody>
        </p:sp>
        <p:sp>
          <p:nvSpPr>
            <p:cNvPr id="79" name="Forme libre : forme 78">
              <a:extLst>
                <a:ext uri="{FF2B5EF4-FFF2-40B4-BE49-F238E27FC236}">
                  <a16:creationId xmlns:a16="http://schemas.microsoft.com/office/drawing/2014/main" id="{A7725737-0A33-66F6-E79F-24FBB7BD61CD}"/>
                </a:ext>
              </a:extLst>
            </p:cNvPr>
            <p:cNvSpPr/>
            <p:nvPr/>
          </p:nvSpPr>
          <p:spPr>
            <a:xfrm>
              <a:off x="5337295" y="1153569"/>
              <a:ext cx="138392" cy="210781"/>
            </a:xfrm>
            <a:custGeom>
              <a:avLst/>
              <a:gdLst>
                <a:gd name="connsiteX0" fmla="*/ 0 w 138392"/>
                <a:gd name="connsiteY0" fmla="*/ 0 h 210781"/>
                <a:gd name="connsiteX1" fmla="*/ 32962 w 138392"/>
                <a:gd name="connsiteY1" fmla="*/ 0 h 210781"/>
                <a:gd name="connsiteX2" fmla="*/ 112661 w 138392"/>
                <a:gd name="connsiteY2" fmla="*/ 173917 h 210781"/>
                <a:gd name="connsiteX3" fmla="*/ 113307 w 138392"/>
                <a:gd name="connsiteY3" fmla="*/ 173917 h 210781"/>
                <a:gd name="connsiteX4" fmla="*/ 113307 w 138392"/>
                <a:gd name="connsiteY4" fmla="*/ 0 h 210781"/>
                <a:gd name="connsiteX5" fmla="*/ 138392 w 138392"/>
                <a:gd name="connsiteY5" fmla="*/ 0 h 210781"/>
                <a:gd name="connsiteX6" fmla="*/ 138392 w 138392"/>
                <a:gd name="connsiteY6" fmla="*/ 210782 h 210781"/>
                <a:gd name="connsiteX7" fmla="*/ 105713 w 138392"/>
                <a:gd name="connsiteY7" fmla="*/ 210782 h 210781"/>
                <a:gd name="connsiteX8" fmla="*/ 26054 w 138392"/>
                <a:gd name="connsiteY8" fmla="*/ 37792 h 210781"/>
                <a:gd name="connsiteX9" fmla="*/ 25408 w 138392"/>
                <a:gd name="connsiteY9" fmla="*/ 37792 h 210781"/>
                <a:gd name="connsiteX10" fmla="*/ 25408 w 138392"/>
                <a:gd name="connsiteY10" fmla="*/ 210782 h 210781"/>
                <a:gd name="connsiteX11" fmla="*/ 0 w 138392"/>
                <a:gd name="connsiteY11" fmla="*/ 210782 h 210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92" h="210781">
                  <a:moveTo>
                    <a:pt x="0" y="0"/>
                  </a:moveTo>
                  <a:lnTo>
                    <a:pt x="32962" y="0"/>
                  </a:lnTo>
                  <a:lnTo>
                    <a:pt x="112661" y="173917"/>
                  </a:lnTo>
                  <a:lnTo>
                    <a:pt x="113307" y="173917"/>
                  </a:lnTo>
                  <a:lnTo>
                    <a:pt x="113307" y="0"/>
                  </a:lnTo>
                  <a:lnTo>
                    <a:pt x="138392" y="0"/>
                  </a:lnTo>
                  <a:lnTo>
                    <a:pt x="138392" y="210782"/>
                  </a:lnTo>
                  <a:lnTo>
                    <a:pt x="105713" y="210782"/>
                  </a:lnTo>
                  <a:lnTo>
                    <a:pt x="26054" y="37792"/>
                  </a:lnTo>
                  <a:lnTo>
                    <a:pt x="25408" y="37792"/>
                  </a:lnTo>
                  <a:lnTo>
                    <a:pt x="25408" y="210782"/>
                  </a:lnTo>
                  <a:lnTo>
                    <a:pt x="0" y="210782"/>
                  </a:lnTo>
                  <a:close/>
                </a:path>
              </a:pathLst>
            </a:custGeom>
            <a:solidFill>
              <a:srgbClr val="FEFFFF"/>
            </a:solidFill>
            <a:ln w="403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CH" sz="1400" dirty="0"/>
            </a:p>
          </p:txBody>
        </p:sp>
        <p:sp>
          <p:nvSpPr>
            <p:cNvPr id="80" name="Forme libre : forme 79">
              <a:extLst>
                <a:ext uri="{FF2B5EF4-FFF2-40B4-BE49-F238E27FC236}">
                  <a16:creationId xmlns:a16="http://schemas.microsoft.com/office/drawing/2014/main" id="{6898F0DC-9AB7-45D7-ED1E-EFDDC03CC10E}"/>
                </a:ext>
              </a:extLst>
            </p:cNvPr>
            <p:cNvSpPr/>
            <p:nvPr/>
          </p:nvSpPr>
          <p:spPr>
            <a:xfrm>
              <a:off x="5522384" y="1151429"/>
              <a:ext cx="147521" cy="215139"/>
            </a:xfrm>
            <a:custGeom>
              <a:avLst/>
              <a:gdLst>
                <a:gd name="connsiteX0" fmla="*/ 147522 w 147521"/>
                <a:gd name="connsiteY0" fmla="*/ 204250 h 215139"/>
                <a:gd name="connsiteX1" fmla="*/ 95170 w 147521"/>
                <a:gd name="connsiteY1" fmla="*/ 215140 h 215139"/>
                <a:gd name="connsiteX2" fmla="*/ 0 w 147521"/>
                <a:gd name="connsiteY2" fmla="*/ 107046 h 215139"/>
                <a:gd name="connsiteX3" fmla="*/ 93554 w 147521"/>
                <a:gd name="connsiteY3" fmla="*/ 82 h 215139"/>
                <a:gd name="connsiteX4" fmla="*/ 143280 w 147521"/>
                <a:gd name="connsiteY4" fmla="*/ 9359 h 215139"/>
                <a:gd name="connsiteX5" fmla="*/ 143280 w 147521"/>
                <a:gd name="connsiteY5" fmla="*/ 35697 h 215139"/>
                <a:gd name="connsiteX6" fmla="*/ 93877 w 147521"/>
                <a:gd name="connsiteY6" fmla="*/ 23072 h 215139"/>
                <a:gd name="connsiteX7" fmla="*/ 27913 w 147521"/>
                <a:gd name="connsiteY7" fmla="*/ 101682 h 215139"/>
                <a:gd name="connsiteX8" fmla="*/ 95776 w 147521"/>
                <a:gd name="connsiteY8" fmla="*/ 192432 h 215139"/>
                <a:gd name="connsiteX9" fmla="*/ 122113 w 147521"/>
                <a:gd name="connsiteY9" fmla="*/ 186624 h 215139"/>
                <a:gd name="connsiteX10" fmla="*/ 122113 w 147521"/>
                <a:gd name="connsiteY10" fmla="*/ 119509 h 215139"/>
                <a:gd name="connsiteX11" fmla="*/ 86647 w 147521"/>
                <a:gd name="connsiteY11" fmla="*/ 119509 h 215139"/>
                <a:gd name="connsiteX12" fmla="*/ 86647 w 147521"/>
                <a:gd name="connsiteY12" fmla="*/ 96519 h 215139"/>
                <a:gd name="connsiteX13" fmla="*/ 147239 w 147521"/>
                <a:gd name="connsiteY13" fmla="*/ 96519 h 215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7521" h="215139">
                  <a:moveTo>
                    <a:pt x="147522" y="204250"/>
                  </a:moveTo>
                  <a:cubicBezTo>
                    <a:pt x="130798" y="210743"/>
                    <a:pt x="113146" y="214333"/>
                    <a:pt x="95170" y="215140"/>
                  </a:cubicBezTo>
                  <a:cubicBezTo>
                    <a:pt x="28236" y="215140"/>
                    <a:pt x="0" y="164239"/>
                    <a:pt x="0" y="107046"/>
                  </a:cubicBezTo>
                  <a:cubicBezTo>
                    <a:pt x="0" y="41182"/>
                    <a:pt x="38496" y="82"/>
                    <a:pt x="93554" y="82"/>
                  </a:cubicBezTo>
                  <a:cubicBezTo>
                    <a:pt x="110601" y="-563"/>
                    <a:pt x="127647" y="2583"/>
                    <a:pt x="143280" y="9359"/>
                  </a:cubicBezTo>
                  <a:lnTo>
                    <a:pt x="143280" y="35697"/>
                  </a:lnTo>
                  <a:cubicBezTo>
                    <a:pt x="127970" y="27791"/>
                    <a:pt x="111086" y="23395"/>
                    <a:pt x="93877" y="23072"/>
                  </a:cubicBezTo>
                  <a:cubicBezTo>
                    <a:pt x="53038" y="24807"/>
                    <a:pt x="22581" y="61228"/>
                    <a:pt x="27913" y="101682"/>
                  </a:cubicBezTo>
                  <a:cubicBezTo>
                    <a:pt x="27913" y="156051"/>
                    <a:pt x="49685" y="192432"/>
                    <a:pt x="95776" y="192432"/>
                  </a:cubicBezTo>
                  <a:cubicBezTo>
                    <a:pt x="104784" y="192432"/>
                    <a:pt x="113752" y="190415"/>
                    <a:pt x="122113" y="186624"/>
                  </a:cubicBezTo>
                  <a:lnTo>
                    <a:pt x="122113" y="119509"/>
                  </a:lnTo>
                  <a:lnTo>
                    <a:pt x="86647" y="119509"/>
                  </a:lnTo>
                  <a:lnTo>
                    <a:pt x="86647" y="96519"/>
                  </a:lnTo>
                  <a:lnTo>
                    <a:pt x="147239" y="96519"/>
                  </a:lnTo>
                  <a:close/>
                </a:path>
              </a:pathLst>
            </a:custGeom>
            <a:solidFill>
              <a:srgbClr val="FEFFFF"/>
            </a:solidFill>
            <a:ln w="403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CH" sz="1400" dirty="0"/>
            </a:p>
          </p:txBody>
        </p:sp>
        <p:sp>
          <p:nvSpPr>
            <p:cNvPr id="81" name="Forme libre : forme 80">
              <a:extLst>
                <a:ext uri="{FF2B5EF4-FFF2-40B4-BE49-F238E27FC236}">
                  <a16:creationId xmlns:a16="http://schemas.microsoft.com/office/drawing/2014/main" id="{46B23BBF-AD06-2003-3CA0-F0F8A316648C}"/>
                </a:ext>
              </a:extLst>
            </p:cNvPr>
            <p:cNvSpPr/>
            <p:nvPr/>
          </p:nvSpPr>
          <p:spPr>
            <a:xfrm>
              <a:off x="5725448" y="1153569"/>
              <a:ext cx="26498" cy="210822"/>
            </a:xfrm>
            <a:custGeom>
              <a:avLst/>
              <a:gdLst>
                <a:gd name="connsiteX0" fmla="*/ 0 w 26498"/>
                <a:gd name="connsiteY0" fmla="*/ 0 h 210822"/>
                <a:gd name="connsiteX1" fmla="*/ 26499 w 26498"/>
                <a:gd name="connsiteY1" fmla="*/ 0 h 210822"/>
                <a:gd name="connsiteX2" fmla="*/ 26499 w 26498"/>
                <a:gd name="connsiteY2" fmla="*/ 210822 h 210822"/>
                <a:gd name="connsiteX3" fmla="*/ 0 w 26498"/>
                <a:gd name="connsiteY3" fmla="*/ 210822 h 21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98" h="210822">
                  <a:moveTo>
                    <a:pt x="0" y="0"/>
                  </a:moveTo>
                  <a:lnTo>
                    <a:pt x="26499" y="0"/>
                  </a:lnTo>
                  <a:lnTo>
                    <a:pt x="26499" y="210822"/>
                  </a:lnTo>
                  <a:lnTo>
                    <a:pt x="0" y="210822"/>
                  </a:lnTo>
                  <a:close/>
                </a:path>
              </a:pathLst>
            </a:custGeom>
            <a:solidFill>
              <a:srgbClr val="FEFFFF"/>
            </a:solidFill>
            <a:ln w="403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CH" sz="1400" dirty="0"/>
            </a:p>
          </p:txBody>
        </p:sp>
        <p:sp>
          <p:nvSpPr>
            <p:cNvPr id="82" name="Forme libre : forme 81">
              <a:extLst>
                <a:ext uri="{FF2B5EF4-FFF2-40B4-BE49-F238E27FC236}">
                  <a16:creationId xmlns:a16="http://schemas.microsoft.com/office/drawing/2014/main" id="{24BA6C3A-408E-5BFE-C204-B3EECBEA141D}"/>
                </a:ext>
              </a:extLst>
            </p:cNvPr>
            <p:cNvSpPr/>
            <p:nvPr/>
          </p:nvSpPr>
          <p:spPr>
            <a:xfrm>
              <a:off x="5807813" y="1153569"/>
              <a:ext cx="138392" cy="210781"/>
            </a:xfrm>
            <a:custGeom>
              <a:avLst/>
              <a:gdLst>
                <a:gd name="connsiteX0" fmla="*/ 0 w 138392"/>
                <a:gd name="connsiteY0" fmla="*/ 0 h 210781"/>
                <a:gd name="connsiteX1" fmla="*/ 33002 w 138392"/>
                <a:gd name="connsiteY1" fmla="*/ 0 h 210781"/>
                <a:gd name="connsiteX2" fmla="*/ 112378 w 138392"/>
                <a:gd name="connsiteY2" fmla="*/ 173917 h 210781"/>
                <a:gd name="connsiteX3" fmla="*/ 113307 w 138392"/>
                <a:gd name="connsiteY3" fmla="*/ 173917 h 210781"/>
                <a:gd name="connsiteX4" fmla="*/ 113307 w 138392"/>
                <a:gd name="connsiteY4" fmla="*/ 0 h 210781"/>
                <a:gd name="connsiteX5" fmla="*/ 138392 w 138392"/>
                <a:gd name="connsiteY5" fmla="*/ 0 h 210781"/>
                <a:gd name="connsiteX6" fmla="*/ 138392 w 138392"/>
                <a:gd name="connsiteY6" fmla="*/ 210782 h 210781"/>
                <a:gd name="connsiteX7" fmla="*/ 105754 w 138392"/>
                <a:gd name="connsiteY7" fmla="*/ 210782 h 210781"/>
                <a:gd name="connsiteX8" fmla="*/ 26054 w 138392"/>
                <a:gd name="connsiteY8" fmla="*/ 37792 h 210781"/>
                <a:gd name="connsiteX9" fmla="*/ 25408 w 138392"/>
                <a:gd name="connsiteY9" fmla="*/ 37792 h 210781"/>
                <a:gd name="connsiteX10" fmla="*/ 25408 w 138392"/>
                <a:gd name="connsiteY10" fmla="*/ 210782 h 210781"/>
                <a:gd name="connsiteX11" fmla="*/ 0 w 138392"/>
                <a:gd name="connsiteY11" fmla="*/ 210782 h 210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92" h="210781">
                  <a:moveTo>
                    <a:pt x="0" y="0"/>
                  </a:moveTo>
                  <a:lnTo>
                    <a:pt x="33002" y="0"/>
                  </a:lnTo>
                  <a:lnTo>
                    <a:pt x="112378" y="173917"/>
                  </a:lnTo>
                  <a:lnTo>
                    <a:pt x="113307" y="173917"/>
                  </a:lnTo>
                  <a:lnTo>
                    <a:pt x="113307" y="0"/>
                  </a:lnTo>
                  <a:lnTo>
                    <a:pt x="138392" y="0"/>
                  </a:lnTo>
                  <a:lnTo>
                    <a:pt x="138392" y="210782"/>
                  </a:lnTo>
                  <a:lnTo>
                    <a:pt x="105754" y="210782"/>
                  </a:lnTo>
                  <a:lnTo>
                    <a:pt x="26054" y="37792"/>
                  </a:lnTo>
                  <a:lnTo>
                    <a:pt x="25408" y="37792"/>
                  </a:lnTo>
                  <a:lnTo>
                    <a:pt x="25408" y="210782"/>
                  </a:lnTo>
                  <a:lnTo>
                    <a:pt x="0" y="210782"/>
                  </a:lnTo>
                  <a:close/>
                </a:path>
              </a:pathLst>
            </a:custGeom>
            <a:solidFill>
              <a:srgbClr val="FEFFFF"/>
            </a:solidFill>
            <a:ln w="403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CH" sz="1400" dirty="0"/>
            </a:p>
          </p:txBody>
        </p:sp>
        <p:sp>
          <p:nvSpPr>
            <p:cNvPr id="83" name="Forme libre : forme 82">
              <a:extLst>
                <a:ext uri="{FF2B5EF4-FFF2-40B4-BE49-F238E27FC236}">
                  <a16:creationId xmlns:a16="http://schemas.microsoft.com/office/drawing/2014/main" id="{4E17B440-337A-01CA-63AD-948380B28156}"/>
                </a:ext>
              </a:extLst>
            </p:cNvPr>
            <p:cNvSpPr/>
            <p:nvPr/>
          </p:nvSpPr>
          <p:spPr>
            <a:xfrm>
              <a:off x="6001748" y="1153569"/>
              <a:ext cx="102400" cy="210781"/>
            </a:xfrm>
            <a:custGeom>
              <a:avLst/>
              <a:gdLst>
                <a:gd name="connsiteX0" fmla="*/ 0 w 102400"/>
                <a:gd name="connsiteY0" fmla="*/ 0 h 210781"/>
                <a:gd name="connsiteX1" fmla="*/ 98482 w 102400"/>
                <a:gd name="connsiteY1" fmla="*/ 0 h 210781"/>
                <a:gd name="connsiteX2" fmla="*/ 98482 w 102400"/>
                <a:gd name="connsiteY2" fmla="*/ 22667 h 210781"/>
                <a:gd name="connsiteX3" fmla="*/ 26660 w 102400"/>
                <a:gd name="connsiteY3" fmla="*/ 22667 h 210781"/>
                <a:gd name="connsiteX4" fmla="*/ 26660 w 102400"/>
                <a:gd name="connsiteY4" fmla="*/ 89782 h 210781"/>
                <a:gd name="connsiteX5" fmla="*/ 95008 w 102400"/>
                <a:gd name="connsiteY5" fmla="*/ 89782 h 210781"/>
                <a:gd name="connsiteX6" fmla="*/ 95008 w 102400"/>
                <a:gd name="connsiteY6" fmla="*/ 112812 h 210781"/>
                <a:gd name="connsiteX7" fmla="*/ 26660 w 102400"/>
                <a:gd name="connsiteY7" fmla="*/ 112812 h 210781"/>
                <a:gd name="connsiteX8" fmla="*/ 26660 w 102400"/>
                <a:gd name="connsiteY8" fmla="*/ 187953 h 210781"/>
                <a:gd name="connsiteX9" fmla="*/ 102400 w 102400"/>
                <a:gd name="connsiteY9" fmla="*/ 187953 h 210781"/>
                <a:gd name="connsiteX10" fmla="*/ 102400 w 102400"/>
                <a:gd name="connsiteY10" fmla="*/ 210782 h 210781"/>
                <a:gd name="connsiteX11" fmla="*/ 0 w 102400"/>
                <a:gd name="connsiteY11" fmla="*/ 210782 h 210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2400" h="210781">
                  <a:moveTo>
                    <a:pt x="0" y="0"/>
                  </a:moveTo>
                  <a:lnTo>
                    <a:pt x="98482" y="0"/>
                  </a:lnTo>
                  <a:lnTo>
                    <a:pt x="98482" y="22667"/>
                  </a:lnTo>
                  <a:lnTo>
                    <a:pt x="26660" y="22667"/>
                  </a:lnTo>
                  <a:lnTo>
                    <a:pt x="26660" y="89782"/>
                  </a:lnTo>
                  <a:lnTo>
                    <a:pt x="95008" y="89782"/>
                  </a:lnTo>
                  <a:lnTo>
                    <a:pt x="95008" y="112812"/>
                  </a:lnTo>
                  <a:lnTo>
                    <a:pt x="26660" y="112812"/>
                  </a:lnTo>
                  <a:lnTo>
                    <a:pt x="26660" y="187953"/>
                  </a:lnTo>
                  <a:lnTo>
                    <a:pt x="102400" y="187953"/>
                  </a:lnTo>
                  <a:lnTo>
                    <a:pt x="102400" y="210782"/>
                  </a:lnTo>
                  <a:lnTo>
                    <a:pt x="0" y="210782"/>
                  </a:lnTo>
                  <a:close/>
                </a:path>
              </a:pathLst>
            </a:custGeom>
            <a:solidFill>
              <a:srgbClr val="FEFFFF"/>
            </a:solidFill>
            <a:ln w="403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CH" sz="1400" dirty="0"/>
            </a:p>
          </p:txBody>
        </p:sp>
        <p:sp>
          <p:nvSpPr>
            <p:cNvPr id="84" name="Forme libre : forme 83">
              <a:extLst>
                <a:ext uri="{FF2B5EF4-FFF2-40B4-BE49-F238E27FC236}">
                  <a16:creationId xmlns:a16="http://schemas.microsoft.com/office/drawing/2014/main" id="{6AB0A7B9-E1D2-458C-D372-3D1BE4F599E7}"/>
                </a:ext>
              </a:extLst>
            </p:cNvPr>
            <p:cNvSpPr/>
            <p:nvPr/>
          </p:nvSpPr>
          <p:spPr>
            <a:xfrm>
              <a:off x="6151047" y="1153569"/>
              <a:ext cx="102077" cy="210781"/>
            </a:xfrm>
            <a:custGeom>
              <a:avLst/>
              <a:gdLst>
                <a:gd name="connsiteX0" fmla="*/ 0 w 102077"/>
                <a:gd name="connsiteY0" fmla="*/ 0 h 210781"/>
                <a:gd name="connsiteX1" fmla="*/ 98119 w 102077"/>
                <a:gd name="connsiteY1" fmla="*/ 0 h 210781"/>
                <a:gd name="connsiteX2" fmla="*/ 98119 w 102077"/>
                <a:gd name="connsiteY2" fmla="*/ 22667 h 210781"/>
                <a:gd name="connsiteX3" fmla="*/ 26660 w 102077"/>
                <a:gd name="connsiteY3" fmla="*/ 22667 h 210781"/>
                <a:gd name="connsiteX4" fmla="*/ 26660 w 102077"/>
                <a:gd name="connsiteY4" fmla="*/ 89782 h 210781"/>
                <a:gd name="connsiteX5" fmla="*/ 94806 w 102077"/>
                <a:gd name="connsiteY5" fmla="*/ 89782 h 210781"/>
                <a:gd name="connsiteX6" fmla="*/ 94806 w 102077"/>
                <a:gd name="connsiteY6" fmla="*/ 112812 h 210781"/>
                <a:gd name="connsiteX7" fmla="*/ 26660 w 102077"/>
                <a:gd name="connsiteY7" fmla="*/ 112812 h 210781"/>
                <a:gd name="connsiteX8" fmla="*/ 26660 w 102077"/>
                <a:gd name="connsiteY8" fmla="*/ 187953 h 210781"/>
                <a:gd name="connsiteX9" fmla="*/ 102077 w 102077"/>
                <a:gd name="connsiteY9" fmla="*/ 187953 h 210781"/>
                <a:gd name="connsiteX10" fmla="*/ 102077 w 102077"/>
                <a:gd name="connsiteY10" fmla="*/ 210782 h 210781"/>
                <a:gd name="connsiteX11" fmla="*/ 0 w 102077"/>
                <a:gd name="connsiteY11" fmla="*/ 210782 h 210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2077" h="210781">
                  <a:moveTo>
                    <a:pt x="0" y="0"/>
                  </a:moveTo>
                  <a:lnTo>
                    <a:pt x="98119" y="0"/>
                  </a:lnTo>
                  <a:lnTo>
                    <a:pt x="98119" y="22667"/>
                  </a:lnTo>
                  <a:lnTo>
                    <a:pt x="26660" y="22667"/>
                  </a:lnTo>
                  <a:lnTo>
                    <a:pt x="26660" y="89782"/>
                  </a:lnTo>
                  <a:lnTo>
                    <a:pt x="94806" y="89782"/>
                  </a:lnTo>
                  <a:lnTo>
                    <a:pt x="94806" y="112812"/>
                  </a:lnTo>
                  <a:lnTo>
                    <a:pt x="26660" y="112812"/>
                  </a:lnTo>
                  <a:lnTo>
                    <a:pt x="26660" y="187953"/>
                  </a:lnTo>
                  <a:lnTo>
                    <a:pt x="102077" y="187953"/>
                  </a:lnTo>
                  <a:lnTo>
                    <a:pt x="102077" y="210782"/>
                  </a:lnTo>
                  <a:lnTo>
                    <a:pt x="0" y="210782"/>
                  </a:lnTo>
                  <a:close/>
                </a:path>
              </a:pathLst>
            </a:custGeom>
            <a:solidFill>
              <a:srgbClr val="FEFFFF"/>
            </a:solidFill>
            <a:ln w="403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CH" sz="1400" dirty="0"/>
            </a:p>
          </p:txBody>
        </p:sp>
        <p:sp>
          <p:nvSpPr>
            <p:cNvPr id="85" name="Forme libre : forme 84">
              <a:extLst>
                <a:ext uri="{FF2B5EF4-FFF2-40B4-BE49-F238E27FC236}">
                  <a16:creationId xmlns:a16="http://schemas.microsoft.com/office/drawing/2014/main" id="{A6BC03E8-A896-9128-945D-CB6C2EBC7A7D}"/>
                </a:ext>
              </a:extLst>
            </p:cNvPr>
            <p:cNvSpPr/>
            <p:nvPr/>
          </p:nvSpPr>
          <p:spPr>
            <a:xfrm>
              <a:off x="6299821" y="1153340"/>
              <a:ext cx="125748" cy="210567"/>
            </a:xfrm>
            <a:custGeom>
              <a:avLst/>
              <a:gdLst>
                <a:gd name="connsiteX0" fmla="*/ 26661 w 125748"/>
                <a:gd name="connsiteY0" fmla="*/ 93641 h 210567"/>
                <a:gd name="connsiteX1" fmla="*/ 47181 w 125748"/>
                <a:gd name="connsiteY1" fmla="*/ 93641 h 210567"/>
                <a:gd name="connsiteX2" fmla="*/ 86647 w 125748"/>
                <a:gd name="connsiteY2" fmla="*/ 56454 h 210567"/>
                <a:gd name="connsiteX3" fmla="*/ 47827 w 125748"/>
                <a:gd name="connsiteY3" fmla="*/ 21807 h 210567"/>
                <a:gd name="connsiteX4" fmla="*/ 26661 w 125748"/>
                <a:gd name="connsiteY4" fmla="*/ 21807 h 210567"/>
                <a:gd name="connsiteX5" fmla="*/ 0 w 125748"/>
                <a:gd name="connsiteY5" fmla="*/ 229 h 210567"/>
                <a:gd name="connsiteX6" fmla="*/ 54290 w 125748"/>
                <a:gd name="connsiteY6" fmla="*/ 229 h 210567"/>
                <a:gd name="connsiteX7" fmla="*/ 98765 w 125748"/>
                <a:gd name="connsiteY7" fmla="*/ 14386 h 210567"/>
                <a:gd name="connsiteX8" fmla="*/ 114236 w 125748"/>
                <a:gd name="connsiteY8" fmla="*/ 54719 h 210567"/>
                <a:gd name="connsiteX9" fmla="*/ 72751 w 125748"/>
                <a:gd name="connsiteY9" fmla="*/ 105136 h 210567"/>
                <a:gd name="connsiteX10" fmla="*/ 95452 w 125748"/>
                <a:gd name="connsiteY10" fmla="*/ 125787 h 210567"/>
                <a:gd name="connsiteX11" fmla="*/ 125748 w 125748"/>
                <a:gd name="connsiteY11" fmla="*/ 210567 h 210567"/>
                <a:gd name="connsiteX12" fmla="*/ 96907 w 125748"/>
                <a:gd name="connsiteY12" fmla="*/ 210567 h 210567"/>
                <a:gd name="connsiteX13" fmla="*/ 73074 w 125748"/>
                <a:gd name="connsiteY13" fmla="*/ 139016 h 210567"/>
                <a:gd name="connsiteX14" fmla="*/ 39304 w 125748"/>
                <a:gd name="connsiteY14" fmla="*/ 114897 h 210567"/>
                <a:gd name="connsiteX15" fmla="*/ 27307 w 125748"/>
                <a:gd name="connsiteY15" fmla="*/ 114897 h 210567"/>
                <a:gd name="connsiteX16" fmla="*/ 27307 w 125748"/>
                <a:gd name="connsiteY16" fmla="*/ 210567 h 210567"/>
                <a:gd name="connsiteX17" fmla="*/ 646 w 125748"/>
                <a:gd name="connsiteY17" fmla="*/ 210567 h 210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25748" h="210567">
                  <a:moveTo>
                    <a:pt x="26661" y="93641"/>
                  </a:moveTo>
                  <a:lnTo>
                    <a:pt x="47181" y="93641"/>
                  </a:lnTo>
                  <a:cubicBezTo>
                    <a:pt x="68954" y="96021"/>
                    <a:pt x="87737" y="78355"/>
                    <a:pt x="86647" y="56454"/>
                  </a:cubicBezTo>
                  <a:cubicBezTo>
                    <a:pt x="86647" y="32980"/>
                    <a:pt x="71175" y="21807"/>
                    <a:pt x="47827" y="21807"/>
                  </a:cubicBezTo>
                  <a:lnTo>
                    <a:pt x="26661" y="21807"/>
                  </a:lnTo>
                  <a:close/>
                  <a:moveTo>
                    <a:pt x="0" y="229"/>
                  </a:moveTo>
                  <a:lnTo>
                    <a:pt x="54290" y="229"/>
                  </a:lnTo>
                  <a:cubicBezTo>
                    <a:pt x="70368" y="-1183"/>
                    <a:pt x="86485" y="3980"/>
                    <a:pt x="98765" y="14386"/>
                  </a:cubicBezTo>
                  <a:cubicBezTo>
                    <a:pt x="109187" y="25276"/>
                    <a:pt x="114721" y="39756"/>
                    <a:pt x="114236" y="54719"/>
                  </a:cubicBezTo>
                  <a:cubicBezTo>
                    <a:pt x="115650" y="79766"/>
                    <a:pt x="97674" y="101829"/>
                    <a:pt x="72751" y="105136"/>
                  </a:cubicBezTo>
                  <a:cubicBezTo>
                    <a:pt x="83940" y="106548"/>
                    <a:pt x="93110" y="114776"/>
                    <a:pt x="95452" y="125787"/>
                  </a:cubicBezTo>
                  <a:lnTo>
                    <a:pt x="125748" y="210567"/>
                  </a:lnTo>
                  <a:lnTo>
                    <a:pt x="96907" y="210567"/>
                  </a:lnTo>
                  <a:lnTo>
                    <a:pt x="73074" y="139016"/>
                  </a:lnTo>
                  <a:cubicBezTo>
                    <a:pt x="69923" y="123407"/>
                    <a:pt x="55220" y="112880"/>
                    <a:pt x="39304" y="114897"/>
                  </a:cubicBezTo>
                  <a:lnTo>
                    <a:pt x="27307" y="114897"/>
                  </a:lnTo>
                  <a:lnTo>
                    <a:pt x="27307" y="210567"/>
                  </a:lnTo>
                  <a:lnTo>
                    <a:pt x="646" y="210567"/>
                  </a:lnTo>
                  <a:close/>
                </a:path>
              </a:pathLst>
            </a:custGeom>
            <a:solidFill>
              <a:srgbClr val="FEFFFF"/>
            </a:solidFill>
            <a:ln w="403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CH" sz="1400" dirty="0"/>
            </a:p>
          </p:txBody>
        </p:sp>
        <p:sp>
          <p:nvSpPr>
            <p:cNvPr id="86" name="Forme libre : forme 85">
              <a:extLst>
                <a:ext uri="{FF2B5EF4-FFF2-40B4-BE49-F238E27FC236}">
                  <a16:creationId xmlns:a16="http://schemas.microsoft.com/office/drawing/2014/main" id="{06BCE1D0-A387-5EEF-543E-5DDDDAF03FFF}"/>
                </a:ext>
              </a:extLst>
            </p:cNvPr>
            <p:cNvSpPr/>
            <p:nvPr/>
          </p:nvSpPr>
          <p:spPr>
            <a:xfrm>
              <a:off x="6465843" y="1153569"/>
              <a:ext cx="26660" cy="210822"/>
            </a:xfrm>
            <a:custGeom>
              <a:avLst/>
              <a:gdLst>
                <a:gd name="connsiteX0" fmla="*/ 0 w 26660"/>
                <a:gd name="connsiteY0" fmla="*/ 0 h 210822"/>
                <a:gd name="connsiteX1" fmla="*/ 26661 w 26660"/>
                <a:gd name="connsiteY1" fmla="*/ 0 h 210822"/>
                <a:gd name="connsiteX2" fmla="*/ 26661 w 26660"/>
                <a:gd name="connsiteY2" fmla="*/ 210822 h 210822"/>
                <a:gd name="connsiteX3" fmla="*/ 0 w 26660"/>
                <a:gd name="connsiteY3" fmla="*/ 210822 h 21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660" h="210822">
                  <a:moveTo>
                    <a:pt x="0" y="0"/>
                  </a:moveTo>
                  <a:lnTo>
                    <a:pt x="26661" y="0"/>
                  </a:lnTo>
                  <a:lnTo>
                    <a:pt x="26661" y="210822"/>
                  </a:lnTo>
                  <a:lnTo>
                    <a:pt x="0" y="210822"/>
                  </a:lnTo>
                  <a:close/>
                </a:path>
              </a:pathLst>
            </a:custGeom>
            <a:solidFill>
              <a:srgbClr val="FEFFFF"/>
            </a:solidFill>
            <a:ln w="403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CH" sz="1400" dirty="0"/>
            </a:p>
          </p:txBody>
        </p:sp>
        <p:sp>
          <p:nvSpPr>
            <p:cNvPr id="87" name="Forme libre : forme 86">
              <a:extLst>
                <a:ext uri="{FF2B5EF4-FFF2-40B4-BE49-F238E27FC236}">
                  <a16:creationId xmlns:a16="http://schemas.microsoft.com/office/drawing/2014/main" id="{2DC8E775-3B6E-8AEA-B3A1-C886CE159C31}"/>
                </a:ext>
              </a:extLst>
            </p:cNvPr>
            <p:cNvSpPr/>
            <p:nvPr/>
          </p:nvSpPr>
          <p:spPr>
            <a:xfrm>
              <a:off x="6548208" y="1153569"/>
              <a:ext cx="138513" cy="210781"/>
            </a:xfrm>
            <a:custGeom>
              <a:avLst/>
              <a:gdLst>
                <a:gd name="connsiteX0" fmla="*/ 0 w 138513"/>
                <a:gd name="connsiteY0" fmla="*/ 0 h 210781"/>
                <a:gd name="connsiteX1" fmla="*/ 33123 w 138513"/>
                <a:gd name="connsiteY1" fmla="*/ 0 h 210781"/>
                <a:gd name="connsiteX2" fmla="*/ 112499 w 138513"/>
                <a:gd name="connsiteY2" fmla="*/ 173917 h 210781"/>
                <a:gd name="connsiteX3" fmla="*/ 112943 w 138513"/>
                <a:gd name="connsiteY3" fmla="*/ 173917 h 210781"/>
                <a:gd name="connsiteX4" fmla="*/ 112943 w 138513"/>
                <a:gd name="connsiteY4" fmla="*/ 0 h 210781"/>
                <a:gd name="connsiteX5" fmla="*/ 138514 w 138513"/>
                <a:gd name="connsiteY5" fmla="*/ 0 h 210781"/>
                <a:gd name="connsiteX6" fmla="*/ 138514 w 138513"/>
                <a:gd name="connsiteY6" fmla="*/ 210782 h 210781"/>
                <a:gd name="connsiteX7" fmla="*/ 105390 w 138513"/>
                <a:gd name="connsiteY7" fmla="*/ 210782 h 210781"/>
                <a:gd name="connsiteX8" fmla="*/ 26014 w 138513"/>
                <a:gd name="connsiteY8" fmla="*/ 37792 h 210781"/>
                <a:gd name="connsiteX9" fmla="*/ 25529 w 138513"/>
                <a:gd name="connsiteY9" fmla="*/ 37792 h 210781"/>
                <a:gd name="connsiteX10" fmla="*/ 25529 w 138513"/>
                <a:gd name="connsiteY10" fmla="*/ 210782 h 210781"/>
                <a:gd name="connsiteX11" fmla="*/ 0 w 138513"/>
                <a:gd name="connsiteY11" fmla="*/ 210782 h 210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513" h="210781">
                  <a:moveTo>
                    <a:pt x="0" y="0"/>
                  </a:moveTo>
                  <a:lnTo>
                    <a:pt x="33123" y="0"/>
                  </a:lnTo>
                  <a:lnTo>
                    <a:pt x="112499" y="173917"/>
                  </a:lnTo>
                  <a:lnTo>
                    <a:pt x="112943" y="173917"/>
                  </a:lnTo>
                  <a:lnTo>
                    <a:pt x="112943" y="0"/>
                  </a:lnTo>
                  <a:lnTo>
                    <a:pt x="138514" y="0"/>
                  </a:lnTo>
                  <a:lnTo>
                    <a:pt x="138514" y="210782"/>
                  </a:lnTo>
                  <a:lnTo>
                    <a:pt x="105390" y="210782"/>
                  </a:lnTo>
                  <a:lnTo>
                    <a:pt x="26014" y="37792"/>
                  </a:lnTo>
                  <a:lnTo>
                    <a:pt x="25529" y="37792"/>
                  </a:lnTo>
                  <a:lnTo>
                    <a:pt x="25529" y="210782"/>
                  </a:lnTo>
                  <a:lnTo>
                    <a:pt x="0" y="210782"/>
                  </a:lnTo>
                  <a:close/>
                </a:path>
              </a:pathLst>
            </a:custGeom>
            <a:solidFill>
              <a:srgbClr val="FEFFFF"/>
            </a:solidFill>
            <a:ln w="403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CH" sz="1400" dirty="0"/>
            </a:p>
          </p:txBody>
        </p:sp>
        <p:sp>
          <p:nvSpPr>
            <p:cNvPr id="88" name="Forme libre : forme 87">
              <a:extLst>
                <a:ext uri="{FF2B5EF4-FFF2-40B4-BE49-F238E27FC236}">
                  <a16:creationId xmlns:a16="http://schemas.microsoft.com/office/drawing/2014/main" id="{E6976826-BEAE-E5F1-54D3-0E84FEE56D0C}"/>
                </a:ext>
              </a:extLst>
            </p:cNvPr>
            <p:cNvSpPr/>
            <p:nvPr/>
          </p:nvSpPr>
          <p:spPr>
            <a:xfrm>
              <a:off x="6733579" y="1151429"/>
              <a:ext cx="147238" cy="215139"/>
            </a:xfrm>
            <a:custGeom>
              <a:avLst/>
              <a:gdLst>
                <a:gd name="connsiteX0" fmla="*/ 147239 w 147238"/>
                <a:gd name="connsiteY0" fmla="*/ 204250 h 215139"/>
                <a:gd name="connsiteX1" fmla="*/ 95170 w 147238"/>
                <a:gd name="connsiteY1" fmla="*/ 215140 h 215139"/>
                <a:gd name="connsiteX2" fmla="*/ 0 w 147238"/>
                <a:gd name="connsiteY2" fmla="*/ 107046 h 215139"/>
                <a:gd name="connsiteX3" fmla="*/ 93756 w 147238"/>
                <a:gd name="connsiteY3" fmla="*/ 82 h 215139"/>
                <a:gd name="connsiteX4" fmla="*/ 143281 w 147238"/>
                <a:gd name="connsiteY4" fmla="*/ 9359 h 215139"/>
                <a:gd name="connsiteX5" fmla="*/ 143281 w 147238"/>
                <a:gd name="connsiteY5" fmla="*/ 35697 h 215139"/>
                <a:gd name="connsiteX6" fmla="*/ 93918 w 147238"/>
                <a:gd name="connsiteY6" fmla="*/ 23072 h 215139"/>
                <a:gd name="connsiteX7" fmla="*/ 27953 w 147238"/>
                <a:gd name="connsiteY7" fmla="*/ 101682 h 215139"/>
                <a:gd name="connsiteX8" fmla="*/ 95817 w 147238"/>
                <a:gd name="connsiteY8" fmla="*/ 192432 h 215139"/>
                <a:gd name="connsiteX9" fmla="*/ 122154 w 147238"/>
                <a:gd name="connsiteY9" fmla="*/ 186624 h 215139"/>
                <a:gd name="connsiteX10" fmla="*/ 122154 w 147238"/>
                <a:gd name="connsiteY10" fmla="*/ 119509 h 215139"/>
                <a:gd name="connsiteX11" fmla="*/ 86647 w 147238"/>
                <a:gd name="connsiteY11" fmla="*/ 119509 h 215139"/>
                <a:gd name="connsiteX12" fmla="*/ 86647 w 147238"/>
                <a:gd name="connsiteY12" fmla="*/ 96519 h 215139"/>
                <a:gd name="connsiteX13" fmla="*/ 147239 w 147238"/>
                <a:gd name="connsiteY13" fmla="*/ 96519 h 215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7238" h="215139">
                  <a:moveTo>
                    <a:pt x="147239" y="204250"/>
                  </a:moveTo>
                  <a:cubicBezTo>
                    <a:pt x="130677" y="210743"/>
                    <a:pt x="112985" y="214333"/>
                    <a:pt x="95170" y="215140"/>
                  </a:cubicBezTo>
                  <a:cubicBezTo>
                    <a:pt x="28277" y="215140"/>
                    <a:pt x="0" y="164239"/>
                    <a:pt x="0" y="107046"/>
                  </a:cubicBezTo>
                  <a:cubicBezTo>
                    <a:pt x="0" y="41182"/>
                    <a:pt x="38537" y="82"/>
                    <a:pt x="93756" y="82"/>
                  </a:cubicBezTo>
                  <a:cubicBezTo>
                    <a:pt x="110803" y="-563"/>
                    <a:pt x="127688" y="2583"/>
                    <a:pt x="143281" y="9359"/>
                  </a:cubicBezTo>
                  <a:lnTo>
                    <a:pt x="143281" y="35697"/>
                  </a:lnTo>
                  <a:cubicBezTo>
                    <a:pt x="128133" y="27791"/>
                    <a:pt x="111248" y="23395"/>
                    <a:pt x="93918" y="23072"/>
                  </a:cubicBezTo>
                  <a:cubicBezTo>
                    <a:pt x="53038" y="24807"/>
                    <a:pt x="22581" y="61228"/>
                    <a:pt x="27953" y="101682"/>
                  </a:cubicBezTo>
                  <a:cubicBezTo>
                    <a:pt x="27953" y="156051"/>
                    <a:pt x="49726" y="192432"/>
                    <a:pt x="95817" y="192432"/>
                  </a:cubicBezTo>
                  <a:cubicBezTo>
                    <a:pt x="104946" y="192432"/>
                    <a:pt x="113954" y="190415"/>
                    <a:pt x="122154" y="186624"/>
                  </a:cubicBezTo>
                  <a:lnTo>
                    <a:pt x="122154" y="119509"/>
                  </a:lnTo>
                  <a:lnTo>
                    <a:pt x="86647" y="119509"/>
                  </a:lnTo>
                  <a:lnTo>
                    <a:pt x="86647" y="96519"/>
                  </a:lnTo>
                  <a:lnTo>
                    <a:pt x="147239" y="96519"/>
                  </a:lnTo>
                  <a:close/>
                </a:path>
              </a:pathLst>
            </a:custGeom>
            <a:solidFill>
              <a:srgbClr val="FEFFFF"/>
            </a:solidFill>
            <a:ln w="403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CH" sz="1400" dirty="0"/>
            </a:p>
          </p:txBody>
        </p:sp>
        <p:sp>
          <p:nvSpPr>
            <p:cNvPr id="89" name="Forme libre : forme 88">
              <a:extLst>
                <a:ext uri="{FF2B5EF4-FFF2-40B4-BE49-F238E27FC236}">
                  <a16:creationId xmlns:a16="http://schemas.microsoft.com/office/drawing/2014/main" id="{AFE03FF5-4D57-7401-141C-596DE6E9D2FE}"/>
                </a:ext>
              </a:extLst>
            </p:cNvPr>
            <p:cNvSpPr/>
            <p:nvPr/>
          </p:nvSpPr>
          <p:spPr>
            <a:xfrm>
              <a:off x="4539661" y="772459"/>
              <a:ext cx="40394" cy="591730"/>
            </a:xfrm>
            <a:custGeom>
              <a:avLst/>
              <a:gdLst>
                <a:gd name="connsiteX0" fmla="*/ 0 w 40394"/>
                <a:gd name="connsiteY0" fmla="*/ 0 h 591730"/>
                <a:gd name="connsiteX1" fmla="*/ 0 w 40394"/>
                <a:gd name="connsiteY1" fmla="*/ 591730 h 591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0394" h="591730">
                  <a:moveTo>
                    <a:pt x="0" y="0"/>
                  </a:moveTo>
                  <a:lnTo>
                    <a:pt x="0" y="591730"/>
                  </a:lnTo>
                </a:path>
              </a:pathLst>
            </a:custGeom>
            <a:solidFill>
              <a:srgbClr val="FEFFFF"/>
            </a:solidFill>
            <a:ln w="15137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CH" sz="1400" dirty="0"/>
            </a:p>
          </p:txBody>
        </p:sp>
        <p:sp>
          <p:nvSpPr>
            <p:cNvPr id="90" name="Forme libre : forme 89">
              <a:extLst>
                <a:ext uri="{FF2B5EF4-FFF2-40B4-BE49-F238E27FC236}">
                  <a16:creationId xmlns:a16="http://schemas.microsoft.com/office/drawing/2014/main" id="{42ED3298-9ECA-FFA2-7016-C62C84BFC612}"/>
                </a:ext>
              </a:extLst>
            </p:cNvPr>
            <p:cNvSpPr/>
            <p:nvPr/>
          </p:nvSpPr>
          <p:spPr>
            <a:xfrm>
              <a:off x="702000" y="772459"/>
              <a:ext cx="960627" cy="591730"/>
            </a:xfrm>
            <a:custGeom>
              <a:avLst/>
              <a:gdLst>
                <a:gd name="connsiteX0" fmla="*/ 154793 w 960627"/>
                <a:gd name="connsiteY0" fmla="*/ 591730 h 591730"/>
                <a:gd name="connsiteX1" fmla="*/ 0 w 960627"/>
                <a:gd name="connsiteY1" fmla="*/ 591730 h 591730"/>
                <a:gd name="connsiteX2" fmla="*/ 0 w 960627"/>
                <a:gd name="connsiteY2" fmla="*/ 0 h 591730"/>
                <a:gd name="connsiteX3" fmla="*/ 209689 w 960627"/>
                <a:gd name="connsiteY3" fmla="*/ 0 h 591730"/>
                <a:gd name="connsiteX4" fmla="*/ 484414 w 960627"/>
                <a:gd name="connsiteY4" fmla="*/ 408657 h 591730"/>
                <a:gd name="connsiteX5" fmla="*/ 742900 w 960627"/>
                <a:gd name="connsiteY5" fmla="*/ 0 h 591730"/>
                <a:gd name="connsiteX6" fmla="*/ 960627 w 960627"/>
                <a:gd name="connsiteY6" fmla="*/ 0 h 591730"/>
                <a:gd name="connsiteX7" fmla="*/ 960627 w 960627"/>
                <a:gd name="connsiteY7" fmla="*/ 591730 h 591730"/>
                <a:gd name="connsiteX8" fmla="*/ 808056 w 960627"/>
                <a:gd name="connsiteY8" fmla="*/ 591730 h 591730"/>
                <a:gd name="connsiteX9" fmla="*/ 808056 w 960627"/>
                <a:gd name="connsiteY9" fmla="*/ 156735 h 591730"/>
                <a:gd name="connsiteX10" fmla="*/ 533170 w 960627"/>
                <a:gd name="connsiteY10" fmla="*/ 591730 h 591730"/>
                <a:gd name="connsiteX11" fmla="*/ 431416 w 960627"/>
                <a:gd name="connsiteY11" fmla="*/ 591730 h 591730"/>
                <a:gd name="connsiteX12" fmla="*/ 154469 w 960627"/>
                <a:gd name="connsiteY12" fmla="*/ 156735 h 591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60627" h="591730">
                  <a:moveTo>
                    <a:pt x="154793" y="591730"/>
                  </a:moveTo>
                  <a:lnTo>
                    <a:pt x="0" y="591730"/>
                  </a:lnTo>
                  <a:lnTo>
                    <a:pt x="0" y="0"/>
                  </a:lnTo>
                  <a:lnTo>
                    <a:pt x="209689" y="0"/>
                  </a:lnTo>
                  <a:lnTo>
                    <a:pt x="484414" y="408657"/>
                  </a:lnTo>
                  <a:lnTo>
                    <a:pt x="742900" y="0"/>
                  </a:lnTo>
                  <a:lnTo>
                    <a:pt x="960627" y="0"/>
                  </a:lnTo>
                  <a:lnTo>
                    <a:pt x="960627" y="591730"/>
                  </a:lnTo>
                  <a:lnTo>
                    <a:pt x="808056" y="591730"/>
                  </a:lnTo>
                  <a:lnTo>
                    <a:pt x="808056" y="156735"/>
                  </a:lnTo>
                  <a:lnTo>
                    <a:pt x="533170" y="591730"/>
                  </a:lnTo>
                  <a:lnTo>
                    <a:pt x="431416" y="591730"/>
                  </a:lnTo>
                  <a:lnTo>
                    <a:pt x="154469" y="156735"/>
                  </a:lnTo>
                  <a:close/>
                </a:path>
              </a:pathLst>
            </a:custGeom>
            <a:solidFill>
              <a:srgbClr val="FEFFFF"/>
            </a:solidFill>
            <a:ln w="403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CH" sz="1400" dirty="0"/>
            </a:p>
          </p:txBody>
        </p:sp>
        <p:sp>
          <p:nvSpPr>
            <p:cNvPr id="91" name="Forme libre : forme 90">
              <a:extLst>
                <a:ext uri="{FF2B5EF4-FFF2-40B4-BE49-F238E27FC236}">
                  <a16:creationId xmlns:a16="http://schemas.microsoft.com/office/drawing/2014/main" id="{758012E6-4283-6FE6-D3A1-B35F9DCC70AE}"/>
                </a:ext>
              </a:extLst>
            </p:cNvPr>
            <p:cNvSpPr/>
            <p:nvPr/>
          </p:nvSpPr>
          <p:spPr>
            <a:xfrm>
              <a:off x="1771743" y="773937"/>
              <a:ext cx="961301" cy="590423"/>
            </a:xfrm>
            <a:custGeom>
              <a:avLst/>
              <a:gdLst>
                <a:gd name="connsiteX0" fmla="*/ 71 w 961301"/>
                <a:gd name="connsiteY0" fmla="*/ 145819 h 590423"/>
                <a:gd name="connsiteX1" fmla="*/ 55775 w 961301"/>
                <a:gd name="connsiteY1" fmla="*/ 43251 h 590423"/>
                <a:gd name="connsiteX2" fmla="*/ 192430 w 961301"/>
                <a:gd name="connsiteY2" fmla="*/ 95 h 590423"/>
                <a:gd name="connsiteX3" fmla="*/ 960738 w 961301"/>
                <a:gd name="connsiteY3" fmla="*/ 95 h 590423"/>
                <a:gd name="connsiteX4" fmla="*/ 960738 w 961301"/>
                <a:gd name="connsiteY4" fmla="*/ 155257 h 590423"/>
                <a:gd name="connsiteX5" fmla="*/ 152682 w 961301"/>
                <a:gd name="connsiteY5" fmla="*/ 155257 h 590423"/>
                <a:gd name="connsiteX6" fmla="*/ 152682 w 961301"/>
                <a:gd name="connsiteY6" fmla="*/ 226324 h 590423"/>
                <a:gd name="connsiteX7" fmla="*/ 767409 w 961301"/>
                <a:gd name="connsiteY7" fmla="*/ 226324 h 590423"/>
                <a:gd name="connsiteX8" fmla="*/ 912588 w 961301"/>
                <a:gd name="connsiteY8" fmla="*/ 256574 h 590423"/>
                <a:gd name="connsiteX9" fmla="*/ 960738 w 961301"/>
                <a:gd name="connsiteY9" fmla="*/ 365434 h 590423"/>
                <a:gd name="connsiteX10" fmla="*/ 960738 w 961301"/>
                <a:gd name="connsiteY10" fmla="*/ 433517 h 590423"/>
                <a:gd name="connsiteX11" fmla="*/ 905801 w 961301"/>
                <a:gd name="connsiteY11" fmla="*/ 550887 h 590423"/>
                <a:gd name="connsiteX12" fmla="*/ 767409 w 961301"/>
                <a:gd name="connsiteY12" fmla="*/ 590252 h 590423"/>
                <a:gd name="connsiteX13" fmla="*/ 71 w 961301"/>
                <a:gd name="connsiteY13" fmla="*/ 590252 h 590423"/>
                <a:gd name="connsiteX14" fmla="*/ 71 w 961301"/>
                <a:gd name="connsiteY14" fmla="*/ 433517 h 590423"/>
                <a:gd name="connsiteX15" fmla="*/ 801987 w 961301"/>
                <a:gd name="connsiteY15" fmla="*/ 433517 h 590423"/>
                <a:gd name="connsiteX16" fmla="*/ 801987 w 961301"/>
                <a:gd name="connsiteY16" fmla="*/ 366684 h 590423"/>
                <a:gd name="connsiteX17" fmla="*/ 191178 w 961301"/>
                <a:gd name="connsiteY17" fmla="*/ 366684 h 590423"/>
                <a:gd name="connsiteX18" fmla="*/ 52786 w 961301"/>
                <a:gd name="connsiteY18" fmla="*/ 329981 h 590423"/>
                <a:gd name="connsiteX19" fmla="*/ 71 w 961301"/>
                <a:gd name="connsiteY19" fmla="*/ 226324 h 590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61301" h="590423">
                  <a:moveTo>
                    <a:pt x="71" y="145819"/>
                  </a:moveTo>
                  <a:cubicBezTo>
                    <a:pt x="1040" y="104679"/>
                    <a:pt x="21722" y="66564"/>
                    <a:pt x="55775" y="43251"/>
                  </a:cubicBezTo>
                  <a:cubicBezTo>
                    <a:pt x="95079" y="13929"/>
                    <a:pt x="143189" y="-1357"/>
                    <a:pt x="192430" y="95"/>
                  </a:cubicBezTo>
                  <a:lnTo>
                    <a:pt x="960738" y="95"/>
                  </a:lnTo>
                  <a:lnTo>
                    <a:pt x="960738" y="155257"/>
                  </a:lnTo>
                  <a:lnTo>
                    <a:pt x="152682" y="155257"/>
                  </a:lnTo>
                  <a:lnTo>
                    <a:pt x="152682" y="226324"/>
                  </a:lnTo>
                  <a:lnTo>
                    <a:pt x="767409" y="226324"/>
                  </a:lnTo>
                  <a:cubicBezTo>
                    <a:pt x="817620" y="222694"/>
                    <a:pt x="867952" y="233100"/>
                    <a:pt x="912588" y="256574"/>
                  </a:cubicBezTo>
                  <a:cubicBezTo>
                    <a:pt x="946519" y="281944"/>
                    <a:pt x="964818" y="323205"/>
                    <a:pt x="960738" y="365434"/>
                  </a:cubicBezTo>
                  <a:lnTo>
                    <a:pt x="960738" y="433517"/>
                  </a:lnTo>
                  <a:cubicBezTo>
                    <a:pt x="963727" y="479335"/>
                    <a:pt x="943045" y="523783"/>
                    <a:pt x="905801" y="550887"/>
                  </a:cubicBezTo>
                  <a:cubicBezTo>
                    <a:pt x="865083" y="578273"/>
                    <a:pt x="816489" y="592148"/>
                    <a:pt x="767409" y="590252"/>
                  </a:cubicBezTo>
                  <a:lnTo>
                    <a:pt x="71" y="590252"/>
                  </a:lnTo>
                  <a:lnTo>
                    <a:pt x="71" y="433517"/>
                  </a:lnTo>
                  <a:lnTo>
                    <a:pt x="801987" y="433517"/>
                  </a:lnTo>
                  <a:lnTo>
                    <a:pt x="801987" y="366684"/>
                  </a:lnTo>
                  <a:lnTo>
                    <a:pt x="191178" y="366684"/>
                  </a:lnTo>
                  <a:cubicBezTo>
                    <a:pt x="142422" y="367814"/>
                    <a:pt x="94433" y="355189"/>
                    <a:pt x="52786" y="329981"/>
                  </a:cubicBezTo>
                  <a:cubicBezTo>
                    <a:pt x="18531" y="306668"/>
                    <a:pt x="-1343" y="267585"/>
                    <a:pt x="71" y="226324"/>
                  </a:cubicBezTo>
                  <a:close/>
                </a:path>
              </a:pathLst>
            </a:custGeom>
            <a:solidFill>
              <a:srgbClr val="FEFFFF"/>
            </a:solidFill>
            <a:ln w="403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CH" sz="1400" dirty="0"/>
            </a:p>
          </p:txBody>
        </p:sp>
        <p:grpSp>
          <p:nvGrpSpPr>
            <p:cNvPr id="92" name="Graphique 3">
              <a:extLst>
                <a:ext uri="{FF2B5EF4-FFF2-40B4-BE49-F238E27FC236}">
                  <a16:creationId xmlns:a16="http://schemas.microsoft.com/office/drawing/2014/main" id="{3E99FA27-BF5C-04F6-0920-3C15C53D3BE7}"/>
                </a:ext>
              </a:extLst>
            </p:cNvPr>
            <p:cNvGrpSpPr/>
            <p:nvPr/>
          </p:nvGrpSpPr>
          <p:grpSpPr>
            <a:xfrm>
              <a:off x="2841506" y="772047"/>
              <a:ext cx="960627" cy="592237"/>
              <a:chOff x="2841506" y="772047"/>
              <a:chExt cx="960627" cy="592237"/>
            </a:xfrm>
          </p:grpSpPr>
          <p:sp>
            <p:nvSpPr>
              <p:cNvPr id="93" name="Forme libre : forme 92">
                <a:extLst>
                  <a:ext uri="{FF2B5EF4-FFF2-40B4-BE49-F238E27FC236}">
                    <a16:creationId xmlns:a16="http://schemas.microsoft.com/office/drawing/2014/main" id="{F3677F4E-06C4-B5C4-D3E3-95A19FDF7CB9}"/>
                  </a:ext>
                </a:extLst>
              </p:cNvPr>
              <p:cNvSpPr/>
              <p:nvPr/>
            </p:nvSpPr>
            <p:spPr>
              <a:xfrm>
                <a:off x="2841506" y="995987"/>
                <a:ext cx="960627" cy="368297"/>
              </a:xfrm>
              <a:custGeom>
                <a:avLst/>
                <a:gdLst>
                  <a:gd name="connsiteX0" fmla="*/ 826517 w 960627"/>
                  <a:gd name="connsiteY0" fmla="*/ 207515 h 368297"/>
                  <a:gd name="connsiteX1" fmla="*/ 960627 w 960627"/>
                  <a:gd name="connsiteY1" fmla="*/ 207515 h 368297"/>
                  <a:gd name="connsiteX2" fmla="*/ 960627 w 960627"/>
                  <a:gd name="connsiteY2" fmla="*/ 368203 h 368297"/>
                  <a:gd name="connsiteX3" fmla="*/ 192360 w 960627"/>
                  <a:gd name="connsiteY3" fmla="*/ 368203 h 368297"/>
                  <a:gd name="connsiteX4" fmla="*/ 55704 w 960627"/>
                  <a:gd name="connsiteY4" fmla="*/ 324885 h 368297"/>
                  <a:gd name="connsiteX5" fmla="*/ 0 w 960627"/>
                  <a:gd name="connsiteY5" fmla="*/ 220583 h 368297"/>
                  <a:gd name="connsiteX6" fmla="*/ 0 w 960627"/>
                  <a:gd name="connsiteY6" fmla="*/ 0 h 368297"/>
                  <a:gd name="connsiteX7" fmla="*/ 960627 w 960627"/>
                  <a:gd name="connsiteY7" fmla="*/ 0 h 368297"/>
                  <a:gd name="connsiteX8" fmla="*/ 960627 w 960627"/>
                  <a:gd name="connsiteY8" fmla="*/ 140400 h 368297"/>
                  <a:gd name="connsiteX9" fmla="*/ 152409 w 960627"/>
                  <a:gd name="connsiteY9" fmla="*/ 140400 h 368297"/>
                  <a:gd name="connsiteX10" fmla="*/ 152409 w 960627"/>
                  <a:gd name="connsiteY10" fmla="*/ 207515 h 3682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960627" h="368297">
                    <a:moveTo>
                      <a:pt x="826517" y="207515"/>
                    </a:moveTo>
                    <a:lnTo>
                      <a:pt x="960627" y="207515"/>
                    </a:lnTo>
                    <a:lnTo>
                      <a:pt x="960627" y="368203"/>
                    </a:lnTo>
                    <a:lnTo>
                      <a:pt x="192360" y="368203"/>
                    </a:lnTo>
                    <a:cubicBezTo>
                      <a:pt x="143280" y="369655"/>
                      <a:pt x="95130" y="354369"/>
                      <a:pt x="55704" y="324885"/>
                    </a:cubicBezTo>
                    <a:cubicBezTo>
                      <a:pt x="21126" y="301250"/>
                      <a:pt x="485" y="262328"/>
                      <a:pt x="0" y="220583"/>
                    </a:cubicBezTo>
                    <a:lnTo>
                      <a:pt x="0" y="0"/>
                    </a:lnTo>
                    <a:lnTo>
                      <a:pt x="960627" y="0"/>
                    </a:lnTo>
                    <a:lnTo>
                      <a:pt x="960627" y="140400"/>
                    </a:lnTo>
                    <a:lnTo>
                      <a:pt x="152409" y="140400"/>
                    </a:lnTo>
                    <a:lnTo>
                      <a:pt x="152409" y="207515"/>
                    </a:lnTo>
                    <a:close/>
                  </a:path>
                </a:pathLst>
              </a:custGeom>
              <a:solidFill>
                <a:srgbClr val="FEFFFF"/>
              </a:solidFill>
              <a:ln w="403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CH" sz="1400" dirty="0"/>
              </a:p>
            </p:txBody>
          </p:sp>
          <p:sp>
            <p:nvSpPr>
              <p:cNvPr id="94" name="Forme libre : forme 93">
                <a:extLst>
                  <a:ext uri="{FF2B5EF4-FFF2-40B4-BE49-F238E27FC236}">
                    <a16:creationId xmlns:a16="http://schemas.microsoft.com/office/drawing/2014/main" id="{A7658BF0-53DE-C2A3-C6C0-E74A8970D67F}"/>
                  </a:ext>
                </a:extLst>
              </p:cNvPr>
              <p:cNvSpPr/>
              <p:nvPr/>
            </p:nvSpPr>
            <p:spPr>
              <a:xfrm>
                <a:off x="2841830" y="772047"/>
                <a:ext cx="959980" cy="156542"/>
              </a:xfrm>
              <a:custGeom>
                <a:avLst/>
                <a:gdLst>
                  <a:gd name="connsiteX0" fmla="*/ 0 w 959980"/>
                  <a:gd name="connsiteY0" fmla="*/ 156543 h 156542"/>
                  <a:gd name="connsiteX1" fmla="*/ 0 w 959980"/>
                  <a:gd name="connsiteY1" fmla="*/ 147387 h 156542"/>
                  <a:gd name="connsiteX2" fmla="*/ 55381 w 959980"/>
                  <a:gd name="connsiteY2" fmla="*/ 43408 h 156542"/>
                  <a:gd name="connsiteX3" fmla="*/ 191713 w 959980"/>
                  <a:gd name="connsiteY3" fmla="*/ 90 h 156542"/>
                  <a:gd name="connsiteX4" fmla="*/ 959981 w 959980"/>
                  <a:gd name="connsiteY4" fmla="*/ 90 h 156542"/>
                  <a:gd name="connsiteX5" fmla="*/ 959981 w 959980"/>
                  <a:gd name="connsiteY5" fmla="*/ 156543 h 1565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59980" h="156542">
                    <a:moveTo>
                      <a:pt x="0" y="156543"/>
                    </a:moveTo>
                    <a:lnTo>
                      <a:pt x="0" y="147387"/>
                    </a:lnTo>
                    <a:cubicBezTo>
                      <a:pt x="444" y="105804"/>
                      <a:pt x="21126" y="67043"/>
                      <a:pt x="55381" y="43408"/>
                    </a:cubicBezTo>
                    <a:cubicBezTo>
                      <a:pt x="94645" y="13924"/>
                      <a:pt x="142795" y="-1322"/>
                      <a:pt x="191713" y="90"/>
                    </a:cubicBezTo>
                    <a:lnTo>
                      <a:pt x="959981" y="90"/>
                    </a:lnTo>
                    <a:lnTo>
                      <a:pt x="959981" y="156543"/>
                    </a:lnTo>
                    <a:close/>
                  </a:path>
                </a:pathLst>
              </a:custGeom>
              <a:solidFill>
                <a:srgbClr val="F55B60"/>
              </a:solidFill>
              <a:ln w="403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CH" sz="1400" dirty="0"/>
              </a:p>
            </p:txBody>
          </p:sp>
        </p:grpSp>
      </p:grpSp>
      <p:sp>
        <p:nvSpPr>
          <p:cNvPr id="56" name="Google Shape;73;g85a50c4ca8_0_10">
            <a:extLst>
              <a:ext uri="{FF2B5EF4-FFF2-40B4-BE49-F238E27FC236}">
                <a16:creationId xmlns:a16="http://schemas.microsoft.com/office/drawing/2014/main" id="{BF383816-9628-1479-144F-119BC7E6AA44}"/>
              </a:ext>
            </a:extLst>
          </p:cNvPr>
          <p:cNvSpPr txBox="1">
            <a:spLocks noGrp="1"/>
          </p:cNvSpPr>
          <p:nvPr>
            <p:ph type="body" idx="3" hasCustomPrompt="1"/>
          </p:nvPr>
        </p:nvSpPr>
        <p:spPr>
          <a:xfrm>
            <a:off x="696001" y="1844674"/>
            <a:ext cx="10822584" cy="4151469"/>
          </a:xfrm>
          <a:prstGeom prst="rect">
            <a:avLst/>
          </a:prstGeom>
        </p:spPr>
        <p:txBody>
          <a:bodyPr spcFirstLastPara="1" wrap="square" lIns="180000" tIns="0" rIns="180000" bIns="0" numCol="1" anchor="ctr" anchorCtr="0">
            <a:noAutofit/>
          </a:bodyPr>
          <a:lstStyle>
            <a:lvl2pPr>
              <a:defRPr b="0">
                <a:latin typeface="Arial Nova Light" panose="020B030402020202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2pPr>
          </a:lstStyle>
          <a:p>
            <a:pPr marL="0" lvl="1" indent="0">
              <a:spcAft>
                <a:spcPts val="800"/>
              </a:spcAft>
              <a:buClr>
                <a:srgbClr val="F55B60"/>
              </a:buClr>
              <a:buNone/>
              <a:tabLst>
                <a:tab pos="457200" algn="l"/>
              </a:tabLst>
            </a:pPr>
            <a:r>
              <a:rPr lang="en-US" sz="2400" dirty="0">
                <a:solidFill>
                  <a:srgbClr val="F55B60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Title</a:t>
            </a:r>
          </a:p>
        </p:txBody>
      </p:sp>
      <p:pic>
        <p:nvPicPr>
          <p:cNvPr id="3" name="Picture 2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0D34524F-6BA3-FDB0-3F5F-524A1FF259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4299593" y="2346023"/>
            <a:ext cx="3586193" cy="3148678"/>
          </a:xfrm>
          <a:prstGeom prst="rect">
            <a:avLst/>
          </a:prstGeom>
        </p:spPr>
      </p:pic>
      <p:pic>
        <p:nvPicPr>
          <p:cNvPr id="6" name="Picture 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292C61A5-556F-32C5-452E-EF35E3B7BF9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732177" y="594507"/>
            <a:ext cx="1680515" cy="86463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uiExpand="1" build="p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ge titre" preserve="1" userDrawn="1">
  <p:cSld name="1_Page titr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Rectangle 174">
            <a:extLst>
              <a:ext uri="{FF2B5EF4-FFF2-40B4-BE49-F238E27FC236}">
                <a16:creationId xmlns:a16="http://schemas.microsoft.com/office/drawing/2014/main" id="{6E07A54B-2EB8-EA01-5DF0-CE0848225D61}"/>
              </a:ext>
            </a:extLst>
          </p:cNvPr>
          <p:cNvSpPr/>
          <p:nvPr userDrawn="1"/>
        </p:nvSpPr>
        <p:spPr>
          <a:xfrm>
            <a:off x="0" y="0"/>
            <a:ext cx="12197009" cy="6858000"/>
          </a:xfrm>
          <a:prstGeom prst="rect">
            <a:avLst/>
          </a:prstGeom>
          <a:solidFill>
            <a:srgbClr val="00AACE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400" dirty="0"/>
          </a:p>
        </p:txBody>
      </p:sp>
      <p:sp>
        <p:nvSpPr>
          <p:cNvPr id="176" name="Flèche : pentagone 175">
            <a:extLst>
              <a:ext uri="{FF2B5EF4-FFF2-40B4-BE49-F238E27FC236}">
                <a16:creationId xmlns:a16="http://schemas.microsoft.com/office/drawing/2014/main" id="{458219BD-51F2-514E-0995-2F156A70DCD6}"/>
              </a:ext>
            </a:extLst>
          </p:cNvPr>
          <p:cNvSpPr/>
          <p:nvPr userDrawn="1"/>
        </p:nvSpPr>
        <p:spPr>
          <a:xfrm>
            <a:off x="-24565" y="0"/>
            <a:ext cx="8731249" cy="6858000"/>
          </a:xfrm>
          <a:prstGeom prst="homePlate">
            <a:avLst>
              <a:gd name="adj" fmla="val 23001"/>
            </a:avLst>
          </a:prstGeom>
          <a:solidFill>
            <a:srgbClr val="1E76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400" dirty="0"/>
          </a:p>
        </p:txBody>
      </p:sp>
      <p:sp>
        <p:nvSpPr>
          <p:cNvPr id="5" name="Rectangle: Top Corners One Rounded and One Snipped 4">
            <a:extLst>
              <a:ext uri="{FF2B5EF4-FFF2-40B4-BE49-F238E27FC236}">
                <a16:creationId xmlns:a16="http://schemas.microsoft.com/office/drawing/2014/main" id="{998CD15A-7D5D-F74A-13B3-C87FC565021F}"/>
              </a:ext>
            </a:extLst>
          </p:cNvPr>
          <p:cNvSpPr/>
          <p:nvPr userDrawn="1"/>
        </p:nvSpPr>
        <p:spPr>
          <a:xfrm>
            <a:off x="696001" y="1844673"/>
            <a:ext cx="10829203" cy="4123173"/>
          </a:xfrm>
          <a:prstGeom prst="snipRoundRect">
            <a:avLst>
              <a:gd name="adj1" fmla="val 0"/>
              <a:gd name="adj2" fmla="val 7109"/>
            </a:avLst>
          </a:prstGeom>
          <a:solidFill>
            <a:srgbClr val="2142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Top Corners One Rounded and One Snipped 5">
            <a:extLst>
              <a:ext uri="{FF2B5EF4-FFF2-40B4-BE49-F238E27FC236}">
                <a16:creationId xmlns:a16="http://schemas.microsoft.com/office/drawing/2014/main" id="{11A29B39-610B-45EE-0684-E0D8D777C8B3}"/>
              </a:ext>
            </a:extLst>
          </p:cNvPr>
          <p:cNvSpPr/>
          <p:nvPr userDrawn="1"/>
        </p:nvSpPr>
        <p:spPr>
          <a:xfrm>
            <a:off x="696000" y="496798"/>
            <a:ext cx="10829203" cy="1060051"/>
          </a:xfrm>
          <a:prstGeom prst="snipRoundRect">
            <a:avLst>
              <a:gd name="adj1" fmla="val 0"/>
              <a:gd name="adj2" fmla="val 27836"/>
            </a:avLst>
          </a:prstGeom>
          <a:solidFill>
            <a:srgbClr val="2142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Google Shape;14;p9"/>
          <p:cNvSpPr txBox="1">
            <a:spLocks noGrp="1"/>
          </p:cNvSpPr>
          <p:nvPr userDrawn="1">
            <p:ph type="body" idx="1"/>
          </p:nvPr>
        </p:nvSpPr>
        <p:spPr>
          <a:xfrm>
            <a:off x="696003" y="496800"/>
            <a:ext cx="900889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ts val="3000"/>
              <a:buFont typeface="Arial"/>
              <a:buNone/>
              <a:defRPr sz="3000" b="0" i="0" u="none" strike="noStrike" cap="none" baseline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15" name="Google Shape;15;p9"/>
          <p:cNvSpPr txBox="1">
            <a:spLocks noGrp="1"/>
          </p:cNvSpPr>
          <p:nvPr userDrawn="1">
            <p:ph type="body" idx="2"/>
          </p:nvPr>
        </p:nvSpPr>
        <p:spPr>
          <a:xfrm>
            <a:off x="696004" y="1036800"/>
            <a:ext cx="9024854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A5A5A5"/>
              </a:buClr>
              <a:buSzPts val="2200"/>
              <a:buFont typeface="Arial"/>
              <a:buNone/>
              <a:defRPr sz="2400" b="0" i="0" u="none" strike="noStrike" cap="none" baseline="0">
                <a:solidFill>
                  <a:srgbClr val="F55B60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grpSp>
        <p:nvGrpSpPr>
          <p:cNvPr id="53" name="Graphique 16">
            <a:extLst>
              <a:ext uri="{FF2B5EF4-FFF2-40B4-BE49-F238E27FC236}">
                <a16:creationId xmlns:a16="http://schemas.microsoft.com/office/drawing/2014/main" id="{38E58011-F25C-BDE1-FB6C-0A8C97A296CE}"/>
              </a:ext>
            </a:extLst>
          </p:cNvPr>
          <p:cNvGrpSpPr/>
          <p:nvPr userDrawn="1"/>
        </p:nvGrpSpPr>
        <p:grpSpPr>
          <a:xfrm>
            <a:off x="10064264" y="6305206"/>
            <a:ext cx="2028825" cy="450190"/>
            <a:chOff x="7492936" y="6029162"/>
            <a:chExt cx="1479853" cy="330465"/>
          </a:xfrm>
        </p:grpSpPr>
        <p:sp>
          <p:nvSpPr>
            <p:cNvPr id="54" name="Forme libre : forme 53">
              <a:extLst>
                <a:ext uri="{FF2B5EF4-FFF2-40B4-BE49-F238E27FC236}">
                  <a16:creationId xmlns:a16="http://schemas.microsoft.com/office/drawing/2014/main" id="{591AAC23-D687-A60E-5950-EB5EB564A6CC}"/>
                </a:ext>
              </a:extLst>
            </p:cNvPr>
            <p:cNvSpPr/>
            <p:nvPr/>
          </p:nvSpPr>
          <p:spPr>
            <a:xfrm>
              <a:off x="8508364" y="6108130"/>
              <a:ext cx="183159" cy="249821"/>
            </a:xfrm>
            <a:custGeom>
              <a:avLst/>
              <a:gdLst>
                <a:gd name="connsiteX0" fmla="*/ 119440 w 183159"/>
                <a:gd name="connsiteY0" fmla="*/ 104887 h 249821"/>
                <a:gd name="connsiteX1" fmla="*/ 183110 w 183159"/>
                <a:gd name="connsiteY1" fmla="*/ 173674 h 249821"/>
                <a:gd name="connsiteX2" fmla="*/ 155884 w 183159"/>
                <a:gd name="connsiteY2" fmla="*/ 227765 h 249821"/>
                <a:gd name="connsiteX3" fmla="*/ 78136 w 183159"/>
                <a:gd name="connsiteY3" fmla="*/ 249757 h 249821"/>
                <a:gd name="connsiteX4" fmla="*/ 11603 w 183159"/>
                <a:gd name="connsiteY4" fmla="*/ 238272 h 249821"/>
                <a:gd name="connsiteX5" fmla="*/ 4309 w 183159"/>
                <a:gd name="connsiteY5" fmla="*/ 235545 h 249821"/>
                <a:gd name="connsiteX6" fmla="*/ 1875 w 183159"/>
                <a:gd name="connsiteY6" fmla="*/ 231404 h 249821"/>
                <a:gd name="connsiteX7" fmla="*/ 4774 w 183159"/>
                <a:gd name="connsiteY7" fmla="*/ 192902 h 249821"/>
                <a:gd name="connsiteX8" fmla="*/ 9643 w 183159"/>
                <a:gd name="connsiteY8" fmla="*/ 191524 h 249821"/>
                <a:gd name="connsiteX9" fmla="*/ 77188 w 183159"/>
                <a:gd name="connsiteY9" fmla="*/ 213516 h 249821"/>
                <a:gd name="connsiteX10" fmla="*/ 129680 w 183159"/>
                <a:gd name="connsiteY10" fmla="*/ 179155 h 249821"/>
                <a:gd name="connsiteX11" fmla="*/ 79112 w 183159"/>
                <a:gd name="connsiteY11" fmla="*/ 142040 h 249821"/>
                <a:gd name="connsiteX12" fmla="*/ 63584 w 183159"/>
                <a:gd name="connsiteY12" fmla="*/ 136986 h 249821"/>
                <a:gd name="connsiteX13" fmla="*/ -49 w 183159"/>
                <a:gd name="connsiteY13" fmla="*/ 70536 h 249821"/>
                <a:gd name="connsiteX14" fmla="*/ 98068 w 183159"/>
                <a:gd name="connsiteY14" fmla="*/ -65 h 249821"/>
                <a:gd name="connsiteX15" fmla="*/ 168048 w 183159"/>
                <a:gd name="connsiteY15" fmla="*/ 12769 h 249821"/>
                <a:gd name="connsiteX16" fmla="*/ 170473 w 183159"/>
                <a:gd name="connsiteY16" fmla="*/ 15998 h 249821"/>
                <a:gd name="connsiteX17" fmla="*/ 166561 w 183159"/>
                <a:gd name="connsiteY17" fmla="*/ 52211 h 249821"/>
                <a:gd name="connsiteX18" fmla="*/ 162203 w 183159"/>
                <a:gd name="connsiteY18" fmla="*/ 54026 h 249821"/>
                <a:gd name="connsiteX19" fmla="*/ 99517 w 183159"/>
                <a:gd name="connsiteY19" fmla="*/ 35701 h 249821"/>
                <a:gd name="connsiteX20" fmla="*/ 78647 w 183159"/>
                <a:gd name="connsiteY20" fmla="*/ 38000 h 249821"/>
                <a:gd name="connsiteX21" fmla="*/ 51932 w 183159"/>
                <a:gd name="connsiteY21" fmla="*/ 65482 h 249821"/>
                <a:gd name="connsiteX22" fmla="*/ 101980 w 183159"/>
                <a:gd name="connsiteY22" fmla="*/ 99871 h 249821"/>
                <a:gd name="connsiteX23" fmla="*/ 119440 w 183159"/>
                <a:gd name="connsiteY23" fmla="*/ 104887 h 249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83159" h="249821">
                  <a:moveTo>
                    <a:pt x="119440" y="104887"/>
                  </a:moveTo>
                  <a:cubicBezTo>
                    <a:pt x="138861" y="110853"/>
                    <a:pt x="183110" y="125064"/>
                    <a:pt x="183110" y="173674"/>
                  </a:cubicBezTo>
                  <a:cubicBezTo>
                    <a:pt x="183110" y="191989"/>
                    <a:pt x="175816" y="212604"/>
                    <a:pt x="155884" y="227765"/>
                  </a:cubicBezTo>
                  <a:cubicBezTo>
                    <a:pt x="130154" y="248379"/>
                    <a:pt x="95633" y="249757"/>
                    <a:pt x="78136" y="249757"/>
                  </a:cubicBezTo>
                  <a:cubicBezTo>
                    <a:pt x="51932" y="249757"/>
                    <a:pt x="30039" y="245178"/>
                    <a:pt x="11603" y="238272"/>
                  </a:cubicBezTo>
                  <a:cubicBezTo>
                    <a:pt x="9169" y="237360"/>
                    <a:pt x="6734" y="236457"/>
                    <a:pt x="4309" y="235545"/>
                  </a:cubicBezTo>
                  <a:lnTo>
                    <a:pt x="1875" y="231404"/>
                  </a:lnTo>
                  <a:cubicBezTo>
                    <a:pt x="3835" y="213516"/>
                    <a:pt x="3835" y="211227"/>
                    <a:pt x="4774" y="192902"/>
                  </a:cubicBezTo>
                  <a:lnTo>
                    <a:pt x="9643" y="191524"/>
                  </a:lnTo>
                  <a:cubicBezTo>
                    <a:pt x="18387" y="197955"/>
                    <a:pt x="39768" y="213516"/>
                    <a:pt x="77188" y="213516"/>
                  </a:cubicBezTo>
                  <a:cubicBezTo>
                    <a:pt x="115556" y="213516"/>
                    <a:pt x="129680" y="193376"/>
                    <a:pt x="129680" y="179155"/>
                  </a:cubicBezTo>
                  <a:cubicBezTo>
                    <a:pt x="129680" y="158076"/>
                    <a:pt x="108772" y="151207"/>
                    <a:pt x="79112" y="142040"/>
                  </a:cubicBezTo>
                  <a:lnTo>
                    <a:pt x="63584" y="136986"/>
                  </a:lnTo>
                  <a:cubicBezTo>
                    <a:pt x="43652" y="131030"/>
                    <a:pt x="-49" y="117759"/>
                    <a:pt x="-49" y="70536"/>
                  </a:cubicBezTo>
                  <a:cubicBezTo>
                    <a:pt x="-49" y="23304"/>
                    <a:pt x="43652" y="-65"/>
                    <a:pt x="98068" y="-65"/>
                  </a:cubicBezTo>
                  <a:cubicBezTo>
                    <a:pt x="134038" y="-65"/>
                    <a:pt x="159257" y="9567"/>
                    <a:pt x="168048" y="12769"/>
                  </a:cubicBezTo>
                  <a:lnTo>
                    <a:pt x="170473" y="15998"/>
                  </a:lnTo>
                  <a:cubicBezTo>
                    <a:pt x="168522" y="32946"/>
                    <a:pt x="168048" y="34761"/>
                    <a:pt x="166561" y="52211"/>
                  </a:cubicBezTo>
                  <a:lnTo>
                    <a:pt x="162203" y="54026"/>
                  </a:lnTo>
                  <a:cubicBezTo>
                    <a:pt x="150039" y="46683"/>
                    <a:pt x="131092" y="35701"/>
                    <a:pt x="99517" y="35701"/>
                  </a:cubicBezTo>
                  <a:cubicBezTo>
                    <a:pt x="92725" y="35701"/>
                    <a:pt x="85941" y="36138"/>
                    <a:pt x="78647" y="38000"/>
                  </a:cubicBezTo>
                  <a:cubicBezTo>
                    <a:pt x="64086" y="41629"/>
                    <a:pt x="51932" y="51262"/>
                    <a:pt x="51932" y="65482"/>
                  </a:cubicBezTo>
                  <a:cubicBezTo>
                    <a:pt x="51932" y="85185"/>
                    <a:pt x="71817" y="91141"/>
                    <a:pt x="101980" y="99871"/>
                  </a:cubicBezTo>
                  <a:lnTo>
                    <a:pt x="119440" y="104887"/>
                  </a:lnTo>
                </a:path>
              </a:pathLst>
            </a:custGeom>
            <a:solidFill>
              <a:srgbClr val="FEFFFF"/>
            </a:solidFill>
            <a:ln w="92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CH" sz="1400" dirty="0"/>
            </a:p>
          </p:txBody>
        </p:sp>
        <p:sp>
          <p:nvSpPr>
            <p:cNvPr id="56" name="Forme libre : forme 55">
              <a:extLst>
                <a:ext uri="{FF2B5EF4-FFF2-40B4-BE49-F238E27FC236}">
                  <a16:creationId xmlns:a16="http://schemas.microsoft.com/office/drawing/2014/main" id="{8AC7DCE2-EF6F-9FD4-D520-3F516783DCFB}"/>
                </a:ext>
              </a:extLst>
            </p:cNvPr>
            <p:cNvSpPr/>
            <p:nvPr/>
          </p:nvSpPr>
          <p:spPr>
            <a:xfrm>
              <a:off x="8732316" y="6108130"/>
              <a:ext cx="240473" cy="249356"/>
            </a:xfrm>
            <a:custGeom>
              <a:avLst/>
              <a:gdLst>
                <a:gd name="connsiteX0" fmla="*/ 187468 w 240473"/>
                <a:gd name="connsiteY0" fmla="*/ 123250 h 249356"/>
                <a:gd name="connsiteX1" fmla="*/ 176290 w 240473"/>
                <a:gd name="connsiteY1" fmla="*/ 184209 h 249356"/>
                <a:gd name="connsiteX2" fmla="*/ 120936 w 240473"/>
                <a:gd name="connsiteY2" fmla="*/ 214893 h 249356"/>
                <a:gd name="connsiteX3" fmla="*/ 92223 w 240473"/>
                <a:gd name="connsiteY3" fmla="*/ 208937 h 249356"/>
                <a:gd name="connsiteX4" fmla="*/ 53381 w 240473"/>
                <a:gd name="connsiteY4" fmla="*/ 125976 h 249356"/>
                <a:gd name="connsiteX5" fmla="*/ 67979 w 240473"/>
                <a:gd name="connsiteY5" fmla="*/ 61369 h 249356"/>
                <a:gd name="connsiteX6" fmla="*/ 121410 w 240473"/>
                <a:gd name="connsiteY6" fmla="*/ 34761 h 249356"/>
                <a:gd name="connsiteX7" fmla="*/ 173391 w 240473"/>
                <a:gd name="connsiteY7" fmla="*/ 60894 h 249356"/>
                <a:gd name="connsiteX8" fmla="*/ 187468 w 240473"/>
                <a:gd name="connsiteY8" fmla="*/ 123250 h 249356"/>
                <a:gd name="connsiteX9" fmla="*/ 240425 w 240473"/>
                <a:gd name="connsiteY9" fmla="*/ 121388 h 249356"/>
                <a:gd name="connsiteX10" fmla="*/ 210810 w 240473"/>
                <a:gd name="connsiteY10" fmla="*/ 32946 h 249356"/>
                <a:gd name="connsiteX11" fmla="*/ 123835 w 240473"/>
                <a:gd name="connsiteY11" fmla="*/ -65 h 249356"/>
                <a:gd name="connsiteX12" fmla="*/ 33459 w 240473"/>
                <a:gd name="connsiteY12" fmla="*/ 32034 h 249356"/>
                <a:gd name="connsiteX13" fmla="*/ -49 w 240473"/>
                <a:gd name="connsiteY13" fmla="*/ 125064 h 249356"/>
                <a:gd name="connsiteX14" fmla="*/ 33459 w 240473"/>
                <a:gd name="connsiteY14" fmla="*/ 218570 h 249356"/>
                <a:gd name="connsiteX15" fmla="*/ 120425 w 240473"/>
                <a:gd name="connsiteY15" fmla="*/ 249291 h 249356"/>
                <a:gd name="connsiteX16" fmla="*/ 204455 w 240473"/>
                <a:gd name="connsiteY16" fmla="*/ 221297 h 249356"/>
                <a:gd name="connsiteX17" fmla="*/ 236039 w 240473"/>
                <a:gd name="connsiteY17" fmla="*/ 165856 h 249356"/>
                <a:gd name="connsiteX18" fmla="*/ 240425 w 240473"/>
                <a:gd name="connsiteY18" fmla="*/ 121388 h 249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40473" h="249356">
                  <a:moveTo>
                    <a:pt x="187468" y="123250"/>
                  </a:moveTo>
                  <a:cubicBezTo>
                    <a:pt x="187979" y="132845"/>
                    <a:pt x="187468" y="163567"/>
                    <a:pt x="176290" y="184209"/>
                  </a:cubicBezTo>
                  <a:cubicBezTo>
                    <a:pt x="162203" y="209402"/>
                    <a:pt x="138907" y="214893"/>
                    <a:pt x="120936" y="214893"/>
                  </a:cubicBezTo>
                  <a:cubicBezTo>
                    <a:pt x="111170" y="214893"/>
                    <a:pt x="100976" y="213079"/>
                    <a:pt x="92223" y="208937"/>
                  </a:cubicBezTo>
                  <a:cubicBezTo>
                    <a:pt x="53855" y="190612"/>
                    <a:pt x="53381" y="144292"/>
                    <a:pt x="53381" y="125976"/>
                  </a:cubicBezTo>
                  <a:cubicBezTo>
                    <a:pt x="53381" y="106739"/>
                    <a:pt x="54878" y="80169"/>
                    <a:pt x="67979" y="61369"/>
                  </a:cubicBezTo>
                  <a:cubicBezTo>
                    <a:pt x="84966" y="35701"/>
                    <a:pt x="112192" y="34761"/>
                    <a:pt x="121410" y="34761"/>
                  </a:cubicBezTo>
                  <a:cubicBezTo>
                    <a:pt x="148627" y="34761"/>
                    <a:pt x="164163" y="46683"/>
                    <a:pt x="173391" y="60894"/>
                  </a:cubicBezTo>
                  <a:cubicBezTo>
                    <a:pt x="185508" y="81071"/>
                    <a:pt x="187468" y="111756"/>
                    <a:pt x="187468" y="123250"/>
                  </a:cubicBezTo>
                  <a:moveTo>
                    <a:pt x="240425" y="121388"/>
                  </a:moveTo>
                  <a:cubicBezTo>
                    <a:pt x="239449" y="89326"/>
                    <a:pt x="233168" y="57227"/>
                    <a:pt x="210810" y="32946"/>
                  </a:cubicBezTo>
                  <a:cubicBezTo>
                    <a:pt x="189429" y="10042"/>
                    <a:pt x="156869" y="-65"/>
                    <a:pt x="123835" y="-65"/>
                  </a:cubicBezTo>
                  <a:cubicBezTo>
                    <a:pt x="75237" y="-65"/>
                    <a:pt x="47109" y="18725"/>
                    <a:pt x="33459" y="32034"/>
                  </a:cubicBezTo>
                  <a:cubicBezTo>
                    <a:pt x="936" y="62756"/>
                    <a:pt x="-49" y="107651"/>
                    <a:pt x="-49" y="125064"/>
                  </a:cubicBezTo>
                  <a:cubicBezTo>
                    <a:pt x="-49" y="140188"/>
                    <a:pt x="425" y="186936"/>
                    <a:pt x="33459" y="218570"/>
                  </a:cubicBezTo>
                  <a:cubicBezTo>
                    <a:pt x="48995" y="233693"/>
                    <a:pt x="76686" y="249291"/>
                    <a:pt x="120425" y="249291"/>
                  </a:cubicBezTo>
                  <a:cubicBezTo>
                    <a:pt x="154434" y="249291"/>
                    <a:pt x="183110" y="241474"/>
                    <a:pt x="204455" y="221297"/>
                  </a:cubicBezTo>
                  <a:cubicBezTo>
                    <a:pt x="220539" y="206210"/>
                    <a:pt x="230696" y="188323"/>
                    <a:pt x="236039" y="165856"/>
                  </a:cubicBezTo>
                  <a:cubicBezTo>
                    <a:pt x="239449" y="152110"/>
                    <a:pt x="240425" y="136986"/>
                    <a:pt x="240425" y="121388"/>
                  </a:cubicBezTo>
                </a:path>
              </a:pathLst>
            </a:custGeom>
            <a:solidFill>
              <a:srgbClr val="FEFFFF"/>
            </a:solidFill>
            <a:ln w="92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CH" sz="1400" dirty="0"/>
            </a:p>
          </p:txBody>
        </p:sp>
        <p:sp>
          <p:nvSpPr>
            <p:cNvPr id="57" name="Forme libre : forme 56">
              <a:extLst>
                <a:ext uri="{FF2B5EF4-FFF2-40B4-BE49-F238E27FC236}">
                  <a16:creationId xmlns:a16="http://schemas.microsoft.com/office/drawing/2014/main" id="{43FD8328-BEE0-B12A-993A-621C14CBC169}"/>
                </a:ext>
              </a:extLst>
            </p:cNvPr>
            <p:cNvSpPr/>
            <p:nvPr/>
          </p:nvSpPr>
          <p:spPr>
            <a:xfrm>
              <a:off x="8395110" y="6204390"/>
              <a:ext cx="57825" cy="57953"/>
            </a:xfrm>
            <a:custGeom>
              <a:avLst/>
              <a:gdLst>
                <a:gd name="connsiteX0" fmla="*/ 57777 w 57825"/>
                <a:gd name="connsiteY0" fmla="*/ 28916 h 57953"/>
                <a:gd name="connsiteX1" fmla="*/ 28850 w 57825"/>
                <a:gd name="connsiteY1" fmla="*/ 57888 h 57953"/>
                <a:gd name="connsiteX2" fmla="*/ -49 w 57825"/>
                <a:gd name="connsiteY2" fmla="*/ 28916 h 57953"/>
                <a:gd name="connsiteX3" fmla="*/ 28850 w 57825"/>
                <a:gd name="connsiteY3" fmla="*/ -65 h 57953"/>
                <a:gd name="connsiteX4" fmla="*/ 57777 w 57825"/>
                <a:gd name="connsiteY4" fmla="*/ 28916 h 57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825" h="57953">
                  <a:moveTo>
                    <a:pt x="57777" y="28916"/>
                  </a:moveTo>
                  <a:cubicBezTo>
                    <a:pt x="57777" y="44905"/>
                    <a:pt x="44823" y="57888"/>
                    <a:pt x="28850" y="57888"/>
                  </a:cubicBezTo>
                  <a:cubicBezTo>
                    <a:pt x="12877" y="57888"/>
                    <a:pt x="-49" y="44905"/>
                    <a:pt x="-49" y="28916"/>
                  </a:cubicBezTo>
                  <a:cubicBezTo>
                    <a:pt x="-49" y="12918"/>
                    <a:pt x="12877" y="-65"/>
                    <a:pt x="28850" y="-65"/>
                  </a:cubicBezTo>
                  <a:cubicBezTo>
                    <a:pt x="44823" y="-65"/>
                    <a:pt x="57777" y="12918"/>
                    <a:pt x="57777" y="28916"/>
                  </a:cubicBezTo>
                </a:path>
              </a:pathLst>
            </a:custGeom>
            <a:solidFill>
              <a:srgbClr val="FEFFFF"/>
            </a:solidFill>
            <a:ln w="92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CH" sz="1400" dirty="0"/>
            </a:p>
          </p:txBody>
        </p:sp>
        <p:sp>
          <p:nvSpPr>
            <p:cNvPr id="58" name="Forme libre : forme 57">
              <a:extLst>
                <a:ext uri="{FF2B5EF4-FFF2-40B4-BE49-F238E27FC236}">
                  <a16:creationId xmlns:a16="http://schemas.microsoft.com/office/drawing/2014/main" id="{C8E73893-788F-71CF-A2CA-C37B16384AB5}"/>
                </a:ext>
              </a:extLst>
            </p:cNvPr>
            <p:cNvSpPr/>
            <p:nvPr/>
          </p:nvSpPr>
          <p:spPr>
            <a:xfrm>
              <a:off x="7492936" y="6029162"/>
              <a:ext cx="298763" cy="326360"/>
            </a:xfrm>
            <a:custGeom>
              <a:avLst/>
              <a:gdLst>
                <a:gd name="connsiteX0" fmla="*/ 294357 w 298763"/>
                <a:gd name="connsiteY0" fmla="*/ 2699 h 326360"/>
                <a:gd name="connsiteX1" fmla="*/ 293381 w 298763"/>
                <a:gd name="connsiteY1" fmla="*/ 91625 h 326360"/>
                <a:gd name="connsiteX2" fmla="*/ 298715 w 298763"/>
                <a:gd name="connsiteY2" fmla="*/ 322145 h 326360"/>
                <a:gd name="connsiteX3" fmla="*/ 296280 w 298763"/>
                <a:gd name="connsiteY3" fmla="*/ 324909 h 326360"/>
                <a:gd name="connsiteX4" fmla="*/ 208841 w 298763"/>
                <a:gd name="connsiteY4" fmla="*/ 326296 h 326360"/>
                <a:gd name="connsiteX5" fmla="*/ 206406 w 298763"/>
                <a:gd name="connsiteY5" fmla="*/ 323531 h 326360"/>
                <a:gd name="connsiteX6" fmla="*/ 207865 w 298763"/>
                <a:gd name="connsiteY6" fmla="*/ 181929 h 326360"/>
                <a:gd name="connsiteX7" fmla="*/ 149565 w 298763"/>
                <a:gd name="connsiteY7" fmla="*/ 180980 h 326360"/>
                <a:gd name="connsiteX8" fmla="*/ 91275 w 298763"/>
                <a:gd name="connsiteY8" fmla="*/ 182366 h 326360"/>
                <a:gd name="connsiteX9" fmla="*/ 95159 w 298763"/>
                <a:gd name="connsiteY9" fmla="*/ 322145 h 326360"/>
                <a:gd name="connsiteX10" fmla="*/ 92725 w 298763"/>
                <a:gd name="connsiteY10" fmla="*/ 324909 h 326360"/>
                <a:gd name="connsiteX11" fmla="*/ 5759 w 298763"/>
                <a:gd name="connsiteY11" fmla="*/ 326296 h 326360"/>
                <a:gd name="connsiteX12" fmla="*/ 3361 w 298763"/>
                <a:gd name="connsiteY12" fmla="*/ 323531 h 326360"/>
                <a:gd name="connsiteX13" fmla="*/ 5285 w 298763"/>
                <a:gd name="connsiteY13" fmla="*/ 221334 h 326360"/>
                <a:gd name="connsiteX14" fmla="*/ -49 w 298763"/>
                <a:gd name="connsiteY14" fmla="*/ 4086 h 326360"/>
                <a:gd name="connsiteX15" fmla="*/ 2850 w 298763"/>
                <a:gd name="connsiteY15" fmla="*/ 1321 h 326360"/>
                <a:gd name="connsiteX16" fmla="*/ 89816 w 298763"/>
                <a:gd name="connsiteY16" fmla="*/ -65 h 326360"/>
                <a:gd name="connsiteX17" fmla="*/ 92214 w 298763"/>
                <a:gd name="connsiteY17" fmla="*/ 2699 h 326360"/>
                <a:gd name="connsiteX18" fmla="*/ 91275 w 298763"/>
                <a:gd name="connsiteY18" fmla="*/ 123687 h 326360"/>
                <a:gd name="connsiteX19" fmla="*/ 142745 w 298763"/>
                <a:gd name="connsiteY19" fmla="*/ 124162 h 326360"/>
                <a:gd name="connsiteX20" fmla="*/ 207391 w 298763"/>
                <a:gd name="connsiteY20" fmla="*/ 123250 h 326360"/>
                <a:gd name="connsiteX21" fmla="*/ 203507 w 298763"/>
                <a:gd name="connsiteY21" fmla="*/ 4086 h 326360"/>
                <a:gd name="connsiteX22" fmla="*/ 205941 w 298763"/>
                <a:gd name="connsiteY22" fmla="*/ 1321 h 326360"/>
                <a:gd name="connsiteX23" fmla="*/ 291922 w 298763"/>
                <a:gd name="connsiteY23" fmla="*/ -65 h 326360"/>
                <a:gd name="connsiteX24" fmla="*/ 294357 w 298763"/>
                <a:gd name="connsiteY24" fmla="*/ 2699 h 326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98763" h="326360">
                  <a:moveTo>
                    <a:pt x="294357" y="2699"/>
                  </a:moveTo>
                  <a:cubicBezTo>
                    <a:pt x="293846" y="38000"/>
                    <a:pt x="293381" y="59526"/>
                    <a:pt x="293381" y="91625"/>
                  </a:cubicBezTo>
                  <a:cubicBezTo>
                    <a:pt x="293381" y="168620"/>
                    <a:pt x="294831" y="245150"/>
                    <a:pt x="298715" y="322145"/>
                  </a:cubicBezTo>
                  <a:lnTo>
                    <a:pt x="296280" y="324909"/>
                  </a:lnTo>
                  <a:cubicBezTo>
                    <a:pt x="254976" y="324434"/>
                    <a:pt x="245285" y="324909"/>
                    <a:pt x="208841" y="326296"/>
                  </a:cubicBezTo>
                  <a:lnTo>
                    <a:pt x="206406" y="323531"/>
                  </a:lnTo>
                  <a:cubicBezTo>
                    <a:pt x="208841" y="258896"/>
                    <a:pt x="208841" y="243763"/>
                    <a:pt x="207865" y="181929"/>
                  </a:cubicBezTo>
                  <a:cubicBezTo>
                    <a:pt x="188444" y="181454"/>
                    <a:pt x="168986" y="180980"/>
                    <a:pt x="149565" y="180980"/>
                  </a:cubicBezTo>
                  <a:cubicBezTo>
                    <a:pt x="130618" y="180980"/>
                    <a:pt x="112647" y="181454"/>
                    <a:pt x="91275" y="182366"/>
                  </a:cubicBezTo>
                  <a:cubicBezTo>
                    <a:pt x="91740" y="248817"/>
                    <a:pt x="92214" y="265327"/>
                    <a:pt x="95159" y="322145"/>
                  </a:cubicBezTo>
                  <a:lnTo>
                    <a:pt x="92725" y="324909"/>
                  </a:lnTo>
                  <a:cubicBezTo>
                    <a:pt x="49999" y="324434"/>
                    <a:pt x="41218" y="324909"/>
                    <a:pt x="5759" y="326296"/>
                  </a:cubicBezTo>
                  <a:lnTo>
                    <a:pt x="3361" y="323531"/>
                  </a:lnTo>
                  <a:cubicBezTo>
                    <a:pt x="4300" y="285029"/>
                    <a:pt x="5285" y="262600"/>
                    <a:pt x="5285" y="221334"/>
                  </a:cubicBezTo>
                  <a:cubicBezTo>
                    <a:pt x="5285" y="107661"/>
                    <a:pt x="2376" y="51308"/>
                    <a:pt x="-49" y="4086"/>
                  </a:cubicBezTo>
                  <a:lnTo>
                    <a:pt x="2850" y="1321"/>
                  </a:lnTo>
                  <a:cubicBezTo>
                    <a:pt x="45139" y="1321"/>
                    <a:pt x="52396" y="1321"/>
                    <a:pt x="89816" y="-65"/>
                  </a:cubicBezTo>
                  <a:lnTo>
                    <a:pt x="92214" y="2699"/>
                  </a:lnTo>
                  <a:lnTo>
                    <a:pt x="91275" y="123687"/>
                  </a:lnTo>
                  <a:cubicBezTo>
                    <a:pt x="108298" y="123687"/>
                    <a:pt x="125759" y="124162"/>
                    <a:pt x="142745" y="124162"/>
                  </a:cubicBezTo>
                  <a:cubicBezTo>
                    <a:pt x="164628" y="124162"/>
                    <a:pt x="186009" y="123687"/>
                    <a:pt x="207391" y="123250"/>
                  </a:cubicBezTo>
                  <a:cubicBezTo>
                    <a:pt x="206917" y="69159"/>
                    <a:pt x="206917" y="55850"/>
                    <a:pt x="203507" y="4086"/>
                  </a:cubicBezTo>
                  <a:lnTo>
                    <a:pt x="205941" y="1321"/>
                  </a:lnTo>
                  <a:cubicBezTo>
                    <a:pt x="246734" y="1321"/>
                    <a:pt x="253053" y="1321"/>
                    <a:pt x="291922" y="-65"/>
                  </a:cubicBezTo>
                  <a:lnTo>
                    <a:pt x="294357" y="2699"/>
                  </a:lnTo>
                </a:path>
              </a:pathLst>
            </a:custGeom>
            <a:solidFill>
              <a:srgbClr val="214293"/>
            </a:solidFill>
            <a:ln w="92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CH" sz="1400" dirty="0"/>
            </a:p>
          </p:txBody>
        </p:sp>
        <p:sp>
          <p:nvSpPr>
            <p:cNvPr id="59" name="Forme libre : forme 58">
              <a:extLst>
                <a:ext uri="{FF2B5EF4-FFF2-40B4-BE49-F238E27FC236}">
                  <a16:creationId xmlns:a16="http://schemas.microsoft.com/office/drawing/2014/main" id="{3BB2C2AB-11C7-8B76-0392-4C82F5075363}"/>
                </a:ext>
              </a:extLst>
            </p:cNvPr>
            <p:cNvSpPr/>
            <p:nvPr/>
          </p:nvSpPr>
          <p:spPr>
            <a:xfrm>
              <a:off x="7841646" y="6105729"/>
              <a:ext cx="239999" cy="253898"/>
            </a:xfrm>
            <a:custGeom>
              <a:avLst/>
              <a:gdLst>
                <a:gd name="connsiteX0" fmla="*/ 80134 w 239999"/>
                <a:gd name="connsiteY0" fmla="*/ 98456 h 253898"/>
                <a:gd name="connsiteX1" fmla="*/ 103439 w 239999"/>
                <a:gd name="connsiteY1" fmla="*/ 53989 h 253898"/>
                <a:gd name="connsiteX2" fmla="*/ 122850 w 239999"/>
                <a:gd name="connsiteY2" fmla="*/ 48972 h 253898"/>
                <a:gd name="connsiteX3" fmla="*/ 153961 w 239999"/>
                <a:gd name="connsiteY3" fmla="*/ 65008 h 253898"/>
                <a:gd name="connsiteX4" fmla="*/ 161255 w 239999"/>
                <a:gd name="connsiteY4" fmla="*/ 96632 h 253898"/>
                <a:gd name="connsiteX5" fmla="*/ 227323 w 239999"/>
                <a:gd name="connsiteY5" fmla="*/ 180505 h 253898"/>
                <a:gd name="connsiteX6" fmla="*/ 151526 w 239999"/>
                <a:gd name="connsiteY6" fmla="*/ 200207 h 253898"/>
                <a:gd name="connsiteX7" fmla="*/ 90801 w 239999"/>
                <a:gd name="connsiteY7" fmla="*/ 175014 h 253898"/>
                <a:gd name="connsiteX8" fmla="*/ 80134 w 239999"/>
                <a:gd name="connsiteY8" fmla="*/ 147056 h 253898"/>
                <a:gd name="connsiteX9" fmla="*/ 237052 w 239999"/>
                <a:gd name="connsiteY9" fmla="*/ 144302 h 253898"/>
                <a:gd name="connsiteX10" fmla="*/ 239951 w 239999"/>
                <a:gd name="connsiteY10" fmla="*/ 141100 h 253898"/>
                <a:gd name="connsiteX11" fmla="*/ 232183 w 239999"/>
                <a:gd name="connsiteY11" fmla="*/ 72788 h 253898"/>
                <a:gd name="connsiteX12" fmla="*/ 161255 w 239999"/>
                <a:gd name="connsiteY12" fmla="*/ 4039 h 253898"/>
                <a:gd name="connsiteX13" fmla="*/ 126734 w 239999"/>
                <a:gd name="connsiteY13" fmla="*/ -65 h 253898"/>
                <a:gd name="connsiteX14" fmla="*/ -49 w 239999"/>
                <a:gd name="connsiteY14" fmla="*/ 126414 h 253898"/>
                <a:gd name="connsiteX15" fmla="*/ 11604 w 239999"/>
                <a:gd name="connsiteY15" fmla="*/ 186471 h 253898"/>
                <a:gd name="connsiteX16" fmla="*/ 140859 w 239999"/>
                <a:gd name="connsiteY16" fmla="*/ 253833 h 253898"/>
                <a:gd name="connsiteX17" fmla="*/ 224414 w 239999"/>
                <a:gd name="connsiteY17" fmla="*/ 237332 h 253898"/>
                <a:gd name="connsiteX18" fmla="*/ 227323 w 239999"/>
                <a:gd name="connsiteY18" fmla="*/ 233656 h 253898"/>
                <a:gd name="connsiteX19" fmla="*/ 230733 w 239999"/>
                <a:gd name="connsiteY19" fmla="*/ 181892 h 253898"/>
                <a:gd name="connsiteX20" fmla="*/ 227323 w 239999"/>
                <a:gd name="connsiteY20" fmla="*/ 180505 h 253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39999" h="253898">
                  <a:moveTo>
                    <a:pt x="80134" y="98456"/>
                  </a:moveTo>
                  <a:cubicBezTo>
                    <a:pt x="81583" y="84236"/>
                    <a:pt x="84956" y="65008"/>
                    <a:pt x="103439" y="53989"/>
                  </a:cubicBezTo>
                  <a:cubicBezTo>
                    <a:pt x="109283" y="50359"/>
                    <a:pt x="116104" y="48972"/>
                    <a:pt x="122850" y="48972"/>
                  </a:cubicBezTo>
                  <a:cubicBezTo>
                    <a:pt x="138898" y="48972"/>
                    <a:pt x="148590" y="56753"/>
                    <a:pt x="153961" y="65008"/>
                  </a:cubicBezTo>
                  <a:cubicBezTo>
                    <a:pt x="160753" y="75115"/>
                    <a:pt x="161255" y="86097"/>
                    <a:pt x="161255" y="96632"/>
                  </a:cubicBezTo>
                  <a:close/>
                  <a:moveTo>
                    <a:pt x="227323" y="180505"/>
                  </a:moveTo>
                  <a:cubicBezTo>
                    <a:pt x="208841" y="189672"/>
                    <a:pt x="186995" y="200207"/>
                    <a:pt x="151526" y="200207"/>
                  </a:cubicBezTo>
                  <a:cubicBezTo>
                    <a:pt x="122386" y="200207"/>
                    <a:pt x="102454" y="191524"/>
                    <a:pt x="90801" y="175014"/>
                  </a:cubicBezTo>
                  <a:cubicBezTo>
                    <a:pt x="83507" y="165381"/>
                    <a:pt x="82057" y="156224"/>
                    <a:pt x="80134" y="147056"/>
                  </a:cubicBezTo>
                  <a:lnTo>
                    <a:pt x="237052" y="144302"/>
                  </a:lnTo>
                  <a:lnTo>
                    <a:pt x="239951" y="141100"/>
                  </a:lnTo>
                  <a:cubicBezTo>
                    <a:pt x="239477" y="118633"/>
                    <a:pt x="238975" y="95729"/>
                    <a:pt x="232183" y="72788"/>
                  </a:cubicBezTo>
                  <a:cubicBezTo>
                    <a:pt x="215159" y="18688"/>
                    <a:pt x="177777" y="7715"/>
                    <a:pt x="161255" y="4039"/>
                  </a:cubicBezTo>
                  <a:cubicBezTo>
                    <a:pt x="149101" y="847"/>
                    <a:pt x="137922" y="-65"/>
                    <a:pt x="126734" y="-65"/>
                  </a:cubicBezTo>
                  <a:cubicBezTo>
                    <a:pt x="50473" y="-65"/>
                    <a:pt x="-49" y="47120"/>
                    <a:pt x="-49" y="126414"/>
                  </a:cubicBezTo>
                  <a:cubicBezTo>
                    <a:pt x="-49" y="147968"/>
                    <a:pt x="3835" y="170398"/>
                    <a:pt x="11604" y="186471"/>
                  </a:cubicBezTo>
                  <a:cubicBezTo>
                    <a:pt x="39805" y="248342"/>
                    <a:pt x="105864" y="253833"/>
                    <a:pt x="140859" y="253833"/>
                  </a:cubicBezTo>
                  <a:cubicBezTo>
                    <a:pt x="181187" y="253833"/>
                    <a:pt x="198684" y="246965"/>
                    <a:pt x="224414" y="237332"/>
                  </a:cubicBezTo>
                  <a:lnTo>
                    <a:pt x="227323" y="233656"/>
                  </a:lnTo>
                  <a:lnTo>
                    <a:pt x="230733" y="181892"/>
                  </a:lnTo>
                  <a:lnTo>
                    <a:pt x="227323" y="180505"/>
                  </a:lnTo>
                </a:path>
              </a:pathLst>
            </a:custGeom>
            <a:solidFill>
              <a:srgbClr val="214293"/>
            </a:solidFill>
            <a:ln w="92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CH" sz="1400" dirty="0"/>
            </a:p>
          </p:txBody>
        </p:sp>
        <p:sp>
          <p:nvSpPr>
            <p:cNvPr id="60" name="Forme libre : forme 59">
              <a:extLst>
                <a:ext uri="{FF2B5EF4-FFF2-40B4-BE49-F238E27FC236}">
                  <a16:creationId xmlns:a16="http://schemas.microsoft.com/office/drawing/2014/main" id="{9D2244E8-E84D-8CC6-875B-3D4BAA136A5C}"/>
                </a:ext>
              </a:extLst>
            </p:cNvPr>
            <p:cNvSpPr/>
            <p:nvPr/>
          </p:nvSpPr>
          <p:spPr>
            <a:xfrm>
              <a:off x="8137037" y="6105729"/>
              <a:ext cx="201121" cy="253898"/>
            </a:xfrm>
            <a:custGeom>
              <a:avLst/>
              <a:gdLst>
                <a:gd name="connsiteX0" fmla="*/ 136937 w 201121"/>
                <a:gd name="connsiteY0" fmla="*/ 98456 h 253898"/>
                <a:gd name="connsiteX1" fmla="*/ 201072 w 201121"/>
                <a:gd name="connsiteY1" fmla="*/ 171784 h 253898"/>
                <a:gd name="connsiteX2" fmla="*/ 200570 w 201121"/>
                <a:gd name="connsiteY2" fmla="*/ 181892 h 253898"/>
                <a:gd name="connsiteX3" fmla="*/ 82057 w 201121"/>
                <a:gd name="connsiteY3" fmla="*/ 253833 h 253898"/>
                <a:gd name="connsiteX4" fmla="*/ 2386 w 201121"/>
                <a:gd name="connsiteY4" fmla="*/ 238272 h 253898"/>
                <a:gd name="connsiteX5" fmla="*/ -49 w 201121"/>
                <a:gd name="connsiteY5" fmla="*/ 234131 h 253898"/>
                <a:gd name="connsiteX6" fmla="*/ 3361 w 201121"/>
                <a:gd name="connsiteY6" fmla="*/ 182357 h 253898"/>
                <a:gd name="connsiteX7" fmla="*/ 7719 w 201121"/>
                <a:gd name="connsiteY7" fmla="*/ 180505 h 253898"/>
                <a:gd name="connsiteX8" fmla="*/ 27177 w 201121"/>
                <a:gd name="connsiteY8" fmla="*/ 193339 h 253898"/>
                <a:gd name="connsiteX9" fmla="*/ 78647 w 201121"/>
                <a:gd name="connsiteY9" fmla="*/ 206173 h 253898"/>
                <a:gd name="connsiteX10" fmla="*/ 117015 w 201121"/>
                <a:gd name="connsiteY10" fmla="*/ 182357 h 253898"/>
                <a:gd name="connsiteX11" fmla="*/ 82531 w 201121"/>
                <a:gd name="connsiteY11" fmla="*/ 154837 h 253898"/>
                <a:gd name="connsiteX12" fmla="*/ 64049 w 201121"/>
                <a:gd name="connsiteY12" fmla="*/ 148406 h 253898"/>
                <a:gd name="connsiteX13" fmla="*/ 927 w 201121"/>
                <a:gd name="connsiteY13" fmla="*/ 76455 h 253898"/>
                <a:gd name="connsiteX14" fmla="*/ 14038 w 201121"/>
                <a:gd name="connsiteY14" fmla="*/ 36138 h 253898"/>
                <a:gd name="connsiteX15" fmla="*/ 110696 w 201121"/>
                <a:gd name="connsiteY15" fmla="*/ -65 h 253898"/>
                <a:gd name="connsiteX16" fmla="*/ 185034 w 201121"/>
                <a:gd name="connsiteY16" fmla="*/ 11382 h 253898"/>
                <a:gd name="connsiteX17" fmla="*/ 187468 w 201121"/>
                <a:gd name="connsiteY17" fmla="*/ 14109 h 253898"/>
                <a:gd name="connsiteX18" fmla="*/ 182599 w 201121"/>
                <a:gd name="connsiteY18" fmla="*/ 64096 h 253898"/>
                <a:gd name="connsiteX19" fmla="*/ 178241 w 201121"/>
                <a:gd name="connsiteY19" fmla="*/ 65482 h 253898"/>
                <a:gd name="connsiteX20" fmla="*/ 117516 w 201121"/>
                <a:gd name="connsiteY20" fmla="*/ 46208 h 253898"/>
                <a:gd name="connsiteX21" fmla="*/ 83507 w 201121"/>
                <a:gd name="connsiteY21" fmla="*/ 66823 h 253898"/>
                <a:gd name="connsiteX22" fmla="*/ 113131 w 201121"/>
                <a:gd name="connsiteY22" fmla="*/ 90201 h 253898"/>
                <a:gd name="connsiteX23" fmla="*/ 136937 w 201121"/>
                <a:gd name="connsiteY23" fmla="*/ 98456 h 253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01121" h="253898">
                  <a:moveTo>
                    <a:pt x="136937" y="98456"/>
                  </a:moveTo>
                  <a:cubicBezTo>
                    <a:pt x="163652" y="108089"/>
                    <a:pt x="201072" y="121398"/>
                    <a:pt x="201072" y="171784"/>
                  </a:cubicBezTo>
                  <a:cubicBezTo>
                    <a:pt x="201072" y="175014"/>
                    <a:pt x="201072" y="178215"/>
                    <a:pt x="200570" y="181892"/>
                  </a:cubicBezTo>
                  <a:cubicBezTo>
                    <a:pt x="191854" y="247439"/>
                    <a:pt x="118975" y="253833"/>
                    <a:pt x="82057" y="253833"/>
                  </a:cubicBezTo>
                  <a:cubicBezTo>
                    <a:pt x="46598" y="253833"/>
                    <a:pt x="26155" y="246527"/>
                    <a:pt x="2386" y="238272"/>
                  </a:cubicBezTo>
                  <a:lnTo>
                    <a:pt x="-49" y="234131"/>
                  </a:lnTo>
                  <a:cubicBezTo>
                    <a:pt x="1912" y="211227"/>
                    <a:pt x="2386" y="206173"/>
                    <a:pt x="3361" y="182357"/>
                  </a:cubicBezTo>
                  <a:lnTo>
                    <a:pt x="7719" y="180505"/>
                  </a:lnTo>
                  <a:cubicBezTo>
                    <a:pt x="14977" y="186033"/>
                    <a:pt x="18898" y="189235"/>
                    <a:pt x="27177" y="193339"/>
                  </a:cubicBezTo>
                  <a:cubicBezTo>
                    <a:pt x="45102" y="202069"/>
                    <a:pt x="65071" y="206173"/>
                    <a:pt x="78647" y="206173"/>
                  </a:cubicBezTo>
                  <a:cubicBezTo>
                    <a:pt x="105827" y="206173"/>
                    <a:pt x="117015" y="193814"/>
                    <a:pt x="117015" y="182357"/>
                  </a:cubicBezTo>
                  <a:cubicBezTo>
                    <a:pt x="117015" y="165856"/>
                    <a:pt x="95633" y="158950"/>
                    <a:pt x="82531" y="154837"/>
                  </a:cubicBezTo>
                  <a:lnTo>
                    <a:pt x="64049" y="148406"/>
                  </a:lnTo>
                  <a:cubicBezTo>
                    <a:pt x="41218" y="140188"/>
                    <a:pt x="927" y="125502"/>
                    <a:pt x="927" y="76455"/>
                  </a:cubicBezTo>
                  <a:cubicBezTo>
                    <a:pt x="927" y="58139"/>
                    <a:pt x="7719" y="44393"/>
                    <a:pt x="14038" y="36138"/>
                  </a:cubicBezTo>
                  <a:cubicBezTo>
                    <a:pt x="39294" y="1750"/>
                    <a:pt x="86917" y="-65"/>
                    <a:pt x="110696" y="-65"/>
                  </a:cubicBezTo>
                  <a:cubicBezTo>
                    <a:pt x="142271" y="-65"/>
                    <a:pt x="162203" y="5426"/>
                    <a:pt x="185034" y="11382"/>
                  </a:cubicBezTo>
                  <a:lnTo>
                    <a:pt x="187468" y="14109"/>
                  </a:lnTo>
                  <a:lnTo>
                    <a:pt x="182599" y="64096"/>
                  </a:lnTo>
                  <a:lnTo>
                    <a:pt x="178241" y="65482"/>
                  </a:lnTo>
                  <a:cubicBezTo>
                    <a:pt x="166087" y="58139"/>
                    <a:pt x="147140" y="46208"/>
                    <a:pt x="117516" y="46208"/>
                  </a:cubicBezTo>
                  <a:cubicBezTo>
                    <a:pt x="87391" y="46208"/>
                    <a:pt x="83507" y="61341"/>
                    <a:pt x="83507" y="66823"/>
                  </a:cubicBezTo>
                  <a:cubicBezTo>
                    <a:pt x="83507" y="79657"/>
                    <a:pt x="96609" y="84710"/>
                    <a:pt x="113131" y="90201"/>
                  </a:cubicBezTo>
                  <a:lnTo>
                    <a:pt x="136937" y="98456"/>
                  </a:lnTo>
                </a:path>
              </a:pathLst>
            </a:custGeom>
            <a:solidFill>
              <a:srgbClr val="214293"/>
            </a:solidFill>
            <a:ln w="92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CH" sz="1400" dirty="0"/>
            </a:p>
          </p:txBody>
        </p:sp>
      </p:grpSp>
      <p:grpSp>
        <p:nvGrpSpPr>
          <p:cNvPr id="63" name="Graphique 3">
            <a:extLst>
              <a:ext uri="{FF2B5EF4-FFF2-40B4-BE49-F238E27FC236}">
                <a16:creationId xmlns:a16="http://schemas.microsoft.com/office/drawing/2014/main" id="{49CACAF1-80C5-ED6A-FC5B-860F1A820095}"/>
              </a:ext>
            </a:extLst>
          </p:cNvPr>
          <p:cNvGrpSpPr/>
          <p:nvPr userDrawn="1"/>
        </p:nvGrpSpPr>
        <p:grpSpPr>
          <a:xfrm>
            <a:off x="98911" y="6339467"/>
            <a:ext cx="4593734" cy="408902"/>
            <a:chOff x="702000" y="768793"/>
            <a:chExt cx="6626634" cy="597775"/>
          </a:xfrm>
        </p:grpSpPr>
        <p:sp>
          <p:nvSpPr>
            <p:cNvPr id="64" name="Forme libre : forme 63">
              <a:extLst>
                <a:ext uri="{FF2B5EF4-FFF2-40B4-BE49-F238E27FC236}">
                  <a16:creationId xmlns:a16="http://schemas.microsoft.com/office/drawing/2014/main" id="{5ED8AFEE-2BB8-543B-20AD-1EC60701A098}"/>
                </a:ext>
              </a:extLst>
            </p:cNvPr>
            <p:cNvSpPr/>
            <p:nvPr/>
          </p:nvSpPr>
          <p:spPr>
            <a:xfrm>
              <a:off x="4838986" y="772741"/>
              <a:ext cx="188724" cy="210822"/>
            </a:xfrm>
            <a:custGeom>
              <a:avLst/>
              <a:gdLst>
                <a:gd name="connsiteX0" fmla="*/ 0 w 188724"/>
                <a:gd name="connsiteY0" fmla="*/ 0 h 210822"/>
                <a:gd name="connsiteX1" fmla="*/ 41202 w 188724"/>
                <a:gd name="connsiteY1" fmla="*/ 0 h 210822"/>
                <a:gd name="connsiteX2" fmla="*/ 94201 w 188724"/>
                <a:gd name="connsiteY2" fmla="*/ 167666 h 210822"/>
                <a:gd name="connsiteX3" fmla="*/ 94847 w 188724"/>
                <a:gd name="connsiteY3" fmla="*/ 167666 h 210822"/>
                <a:gd name="connsiteX4" fmla="*/ 148976 w 188724"/>
                <a:gd name="connsiteY4" fmla="*/ 0 h 210822"/>
                <a:gd name="connsiteX5" fmla="*/ 188724 w 188724"/>
                <a:gd name="connsiteY5" fmla="*/ 0 h 210822"/>
                <a:gd name="connsiteX6" fmla="*/ 188724 w 188724"/>
                <a:gd name="connsiteY6" fmla="*/ 210822 h 210822"/>
                <a:gd name="connsiteX7" fmla="*/ 163154 w 188724"/>
                <a:gd name="connsiteY7" fmla="*/ 210822 h 210822"/>
                <a:gd name="connsiteX8" fmla="*/ 163154 w 188724"/>
                <a:gd name="connsiteY8" fmla="*/ 29000 h 210822"/>
                <a:gd name="connsiteX9" fmla="*/ 162993 w 188724"/>
                <a:gd name="connsiteY9" fmla="*/ 29000 h 210822"/>
                <a:gd name="connsiteX10" fmla="*/ 102885 w 188724"/>
                <a:gd name="connsiteY10" fmla="*/ 210822 h 210822"/>
                <a:gd name="connsiteX11" fmla="*/ 83617 w 188724"/>
                <a:gd name="connsiteY11" fmla="*/ 210822 h 210822"/>
                <a:gd name="connsiteX12" fmla="*/ 26054 w 188724"/>
                <a:gd name="connsiteY12" fmla="*/ 29000 h 210822"/>
                <a:gd name="connsiteX13" fmla="*/ 25408 w 188724"/>
                <a:gd name="connsiteY13" fmla="*/ 29000 h 210822"/>
                <a:gd name="connsiteX14" fmla="*/ 25408 w 188724"/>
                <a:gd name="connsiteY14" fmla="*/ 210822 h 210822"/>
                <a:gd name="connsiteX15" fmla="*/ 0 w 188724"/>
                <a:gd name="connsiteY15" fmla="*/ 210822 h 21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8724" h="210822">
                  <a:moveTo>
                    <a:pt x="0" y="0"/>
                  </a:moveTo>
                  <a:lnTo>
                    <a:pt x="41202" y="0"/>
                  </a:lnTo>
                  <a:lnTo>
                    <a:pt x="94201" y="167666"/>
                  </a:lnTo>
                  <a:lnTo>
                    <a:pt x="94847" y="167666"/>
                  </a:lnTo>
                  <a:lnTo>
                    <a:pt x="148976" y="0"/>
                  </a:lnTo>
                  <a:lnTo>
                    <a:pt x="188724" y="0"/>
                  </a:lnTo>
                  <a:lnTo>
                    <a:pt x="188724" y="210822"/>
                  </a:lnTo>
                  <a:lnTo>
                    <a:pt x="163154" y="210822"/>
                  </a:lnTo>
                  <a:lnTo>
                    <a:pt x="163154" y="29000"/>
                  </a:lnTo>
                  <a:lnTo>
                    <a:pt x="162993" y="29000"/>
                  </a:lnTo>
                  <a:lnTo>
                    <a:pt x="102885" y="210822"/>
                  </a:lnTo>
                  <a:lnTo>
                    <a:pt x="83617" y="210822"/>
                  </a:lnTo>
                  <a:lnTo>
                    <a:pt x="26054" y="29000"/>
                  </a:lnTo>
                  <a:lnTo>
                    <a:pt x="25408" y="29000"/>
                  </a:lnTo>
                  <a:lnTo>
                    <a:pt x="25408" y="210822"/>
                  </a:lnTo>
                  <a:lnTo>
                    <a:pt x="0" y="210822"/>
                  </a:lnTo>
                  <a:close/>
                </a:path>
              </a:pathLst>
            </a:custGeom>
            <a:solidFill>
              <a:srgbClr val="FEFFFF"/>
            </a:solidFill>
            <a:ln w="403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CH" sz="1400" dirty="0"/>
            </a:p>
          </p:txBody>
        </p:sp>
        <p:sp>
          <p:nvSpPr>
            <p:cNvPr id="65" name="Forme libre : forme 64">
              <a:extLst>
                <a:ext uri="{FF2B5EF4-FFF2-40B4-BE49-F238E27FC236}">
                  <a16:creationId xmlns:a16="http://schemas.microsoft.com/office/drawing/2014/main" id="{209D7EF6-9F34-33A9-5559-5339FAF907E6}"/>
                </a:ext>
              </a:extLst>
            </p:cNvPr>
            <p:cNvSpPr/>
            <p:nvPr/>
          </p:nvSpPr>
          <p:spPr>
            <a:xfrm>
              <a:off x="5059096" y="772741"/>
              <a:ext cx="169173" cy="211750"/>
            </a:xfrm>
            <a:custGeom>
              <a:avLst/>
              <a:gdLst>
                <a:gd name="connsiteX0" fmla="*/ 117266 w 169173"/>
                <a:gd name="connsiteY0" fmla="*/ 132818 h 211750"/>
                <a:gd name="connsiteX1" fmla="*/ 84910 w 169173"/>
                <a:gd name="connsiteY1" fmla="*/ 27911 h 211750"/>
                <a:gd name="connsiteX2" fmla="*/ 49726 w 169173"/>
                <a:gd name="connsiteY2" fmla="*/ 132818 h 211750"/>
                <a:gd name="connsiteX3" fmla="*/ 100058 w 169173"/>
                <a:gd name="connsiteY3" fmla="*/ 0 h 211750"/>
                <a:gd name="connsiteX4" fmla="*/ 169173 w 169173"/>
                <a:gd name="connsiteY4" fmla="*/ 211750 h 211750"/>
                <a:gd name="connsiteX5" fmla="*/ 140614 w 169173"/>
                <a:gd name="connsiteY5" fmla="*/ 211750 h 211750"/>
                <a:gd name="connsiteX6" fmla="*/ 123729 w 169173"/>
                <a:gd name="connsiteY6" fmla="*/ 156614 h 211750"/>
                <a:gd name="connsiteX7" fmla="*/ 43707 w 169173"/>
                <a:gd name="connsiteY7" fmla="*/ 156614 h 211750"/>
                <a:gd name="connsiteX8" fmla="*/ 26661 w 169173"/>
                <a:gd name="connsiteY8" fmla="*/ 211750 h 211750"/>
                <a:gd name="connsiteX9" fmla="*/ 0 w 169173"/>
                <a:gd name="connsiteY9" fmla="*/ 211750 h 211750"/>
                <a:gd name="connsiteX10" fmla="*/ 71014 w 169173"/>
                <a:gd name="connsiteY10" fmla="*/ 0 h 211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9173" h="211750">
                  <a:moveTo>
                    <a:pt x="117266" y="132818"/>
                  </a:moveTo>
                  <a:lnTo>
                    <a:pt x="84910" y="27911"/>
                  </a:lnTo>
                  <a:lnTo>
                    <a:pt x="49726" y="132818"/>
                  </a:lnTo>
                  <a:close/>
                  <a:moveTo>
                    <a:pt x="100058" y="0"/>
                  </a:moveTo>
                  <a:lnTo>
                    <a:pt x="169173" y="211750"/>
                  </a:lnTo>
                  <a:lnTo>
                    <a:pt x="140614" y="211750"/>
                  </a:lnTo>
                  <a:lnTo>
                    <a:pt x="123729" y="156614"/>
                  </a:lnTo>
                  <a:lnTo>
                    <a:pt x="43707" y="156614"/>
                  </a:lnTo>
                  <a:lnTo>
                    <a:pt x="26661" y="211750"/>
                  </a:lnTo>
                  <a:lnTo>
                    <a:pt x="0" y="211750"/>
                  </a:lnTo>
                  <a:lnTo>
                    <a:pt x="71014" y="0"/>
                  </a:lnTo>
                  <a:close/>
                </a:path>
              </a:pathLst>
            </a:custGeom>
            <a:solidFill>
              <a:srgbClr val="FEFFFF"/>
            </a:solidFill>
            <a:ln w="403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CH" sz="1400" dirty="0"/>
            </a:p>
          </p:txBody>
        </p:sp>
        <p:sp>
          <p:nvSpPr>
            <p:cNvPr id="66" name="Forme libre : forme 65">
              <a:extLst>
                <a:ext uri="{FF2B5EF4-FFF2-40B4-BE49-F238E27FC236}">
                  <a16:creationId xmlns:a16="http://schemas.microsoft.com/office/drawing/2014/main" id="{4A15AAEC-4FB2-D7FE-C166-32A141D3CE44}"/>
                </a:ext>
              </a:extLst>
            </p:cNvPr>
            <p:cNvSpPr/>
            <p:nvPr/>
          </p:nvSpPr>
          <p:spPr>
            <a:xfrm>
              <a:off x="5250971" y="768793"/>
              <a:ext cx="106517" cy="215567"/>
            </a:xfrm>
            <a:custGeom>
              <a:avLst/>
              <a:gdLst>
                <a:gd name="connsiteX0" fmla="*/ 95938 w 106517"/>
                <a:gd name="connsiteY0" fmla="*/ 34521 h 215567"/>
                <a:gd name="connsiteX1" fmla="*/ 59987 w 106517"/>
                <a:gd name="connsiteY1" fmla="*/ 24760 h 215567"/>
                <a:gd name="connsiteX2" fmla="*/ 26984 w 106517"/>
                <a:gd name="connsiteY2" fmla="*/ 55010 h 215567"/>
                <a:gd name="connsiteX3" fmla="*/ 62653 w 106517"/>
                <a:gd name="connsiteY3" fmla="*/ 94416 h 215567"/>
                <a:gd name="connsiteX4" fmla="*/ 106360 w 106517"/>
                <a:gd name="connsiteY4" fmla="*/ 154916 h 215567"/>
                <a:gd name="connsiteX5" fmla="*/ 45768 w 106517"/>
                <a:gd name="connsiteY5" fmla="*/ 215416 h 215567"/>
                <a:gd name="connsiteX6" fmla="*/ 1415 w 106517"/>
                <a:gd name="connsiteY6" fmla="*/ 206260 h 215567"/>
                <a:gd name="connsiteX7" fmla="*/ 1415 w 106517"/>
                <a:gd name="connsiteY7" fmla="*/ 178833 h 215567"/>
                <a:gd name="connsiteX8" fmla="*/ 41809 w 106517"/>
                <a:gd name="connsiteY8" fmla="*/ 192385 h 215567"/>
                <a:gd name="connsiteX9" fmla="*/ 79377 w 106517"/>
                <a:gd name="connsiteY9" fmla="*/ 159151 h 215567"/>
                <a:gd name="connsiteX10" fmla="*/ 46576 w 106517"/>
                <a:gd name="connsiteY10" fmla="*/ 116155 h 215567"/>
                <a:gd name="connsiteX11" fmla="*/ 1 w 106517"/>
                <a:gd name="connsiteY11" fmla="*/ 53276 h 215567"/>
                <a:gd name="connsiteX12" fmla="*/ 58694 w 106517"/>
                <a:gd name="connsiteY12" fmla="*/ 318 h 215567"/>
                <a:gd name="connsiteX13" fmla="*/ 96908 w 106517"/>
                <a:gd name="connsiteY13" fmla="*/ 7255 h 215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6517" h="215567">
                  <a:moveTo>
                    <a:pt x="95938" y="34521"/>
                  </a:moveTo>
                  <a:cubicBezTo>
                    <a:pt x="85072" y="28067"/>
                    <a:pt x="72590" y="24760"/>
                    <a:pt x="59987" y="24760"/>
                  </a:cubicBezTo>
                  <a:cubicBezTo>
                    <a:pt x="42132" y="23187"/>
                    <a:pt x="26823" y="37223"/>
                    <a:pt x="26984" y="55010"/>
                  </a:cubicBezTo>
                  <a:cubicBezTo>
                    <a:pt x="26984" y="68401"/>
                    <a:pt x="32357" y="76911"/>
                    <a:pt x="62653" y="94416"/>
                  </a:cubicBezTo>
                  <a:cubicBezTo>
                    <a:pt x="92949" y="111880"/>
                    <a:pt x="106360" y="131563"/>
                    <a:pt x="106360" y="154916"/>
                  </a:cubicBezTo>
                  <a:cubicBezTo>
                    <a:pt x="108905" y="189239"/>
                    <a:pt x="80184" y="217916"/>
                    <a:pt x="45768" y="215416"/>
                  </a:cubicBezTo>
                  <a:cubicBezTo>
                    <a:pt x="30458" y="215537"/>
                    <a:pt x="15472" y="212552"/>
                    <a:pt x="1415" y="206260"/>
                  </a:cubicBezTo>
                  <a:lnTo>
                    <a:pt x="1415" y="178833"/>
                  </a:lnTo>
                  <a:cubicBezTo>
                    <a:pt x="13573" y="186577"/>
                    <a:pt x="27469" y="191296"/>
                    <a:pt x="41809" y="192385"/>
                  </a:cubicBezTo>
                  <a:cubicBezTo>
                    <a:pt x="61562" y="194120"/>
                    <a:pt x="78730" y="178995"/>
                    <a:pt x="79377" y="159151"/>
                  </a:cubicBezTo>
                  <a:cubicBezTo>
                    <a:pt x="79377" y="142775"/>
                    <a:pt x="75135" y="133458"/>
                    <a:pt x="46576" y="116155"/>
                  </a:cubicBezTo>
                  <a:cubicBezTo>
                    <a:pt x="8524" y="93125"/>
                    <a:pt x="1" y="80218"/>
                    <a:pt x="1" y="53276"/>
                  </a:cubicBezTo>
                  <a:cubicBezTo>
                    <a:pt x="-161" y="21614"/>
                    <a:pt x="27308" y="-3110"/>
                    <a:pt x="58694" y="318"/>
                  </a:cubicBezTo>
                  <a:cubicBezTo>
                    <a:pt x="71823" y="318"/>
                    <a:pt x="84749" y="2698"/>
                    <a:pt x="96908" y="7255"/>
                  </a:cubicBezTo>
                  <a:close/>
                </a:path>
              </a:pathLst>
            </a:custGeom>
            <a:solidFill>
              <a:srgbClr val="FEFFFF"/>
            </a:solidFill>
            <a:ln w="403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CH" sz="1400" dirty="0"/>
            </a:p>
          </p:txBody>
        </p:sp>
        <p:sp>
          <p:nvSpPr>
            <p:cNvPr id="67" name="Forme libre : forme 66">
              <a:extLst>
                <a:ext uri="{FF2B5EF4-FFF2-40B4-BE49-F238E27FC236}">
                  <a16:creationId xmlns:a16="http://schemas.microsoft.com/office/drawing/2014/main" id="{BD79A9A6-E236-DC0E-8F02-7E805BA507B2}"/>
                </a:ext>
              </a:extLst>
            </p:cNvPr>
            <p:cNvSpPr/>
            <p:nvPr/>
          </p:nvSpPr>
          <p:spPr>
            <a:xfrm>
              <a:off x="5382416" y="772741"/>
              <a:ext cx="123405" cy="210822"/>
            </a:xfrm>
            <a:custGeom>
              <a:avLst/>
              <a:gdLst>
                <a:gd name="connsiteX0" fmla="*/ 48433 w 123405"/>
                <a:gd name="connsiteY0" fmla="*/ 23030 h 210822"/>
                <a:gd name="connsiteX1" fmla="*/ 0 w 123405"/>
                <a:gd name="connsiteY1" fmla="*/ 23030 h 210822"/>
                <a:gd name="connsiteX2" fmla="*/ 0 w 123405"/>
                <a:gd name="connsiteY2" fmla="*/ 0 h 210822"/>
                <a:gd name="connsiteX3" fmla="*/ 123406 w 123405"/>
                <a:gd name="connsiteY3" fmla="*/ 0 h 210822"/>
                <a:gd name="connsiteX4" fmla="*/ 123406 w 123405"/>
                <a:gd name="connsiteY4" fmla="*/ 23030 h 210822"/>
                <a:gd name="connsiteX5" fmla="*/ 75134 w 123405"/>
                <a:gd name="connsiteY5" fmla="*/ 23030 h 210822"/>
                <a:gd name="connsiteX6" fmla="*/ 75134 w 123405"/>
                <a:gd name="connsiteY6" fmla="*/ 210822 h 210822"/>
                <a:gd name="connsiteX7" fmla="*/ 48433 w 123405"/>
                <a:gd name="connsiteY7" fmla="*/ 210822 h 21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405" h="210822">
                  <a:moveTo>
                    <a:pt x="48433" y="23030"/>
                  </a:moveTo>
                  <a:lnTo>
                    <a:pt x="0" y="23030"/>
                  </a:lnTo>
                  <a:lnTo>
                    <a:pt x="0" y="0"/>
                  </a:lnTo>
                  <a:lnTo>
                    <a:pt x="123406" y="0"/>
                  </a:lnTo>
                  <a:lnTo>
                    <a:pt x="123406" y="23030"/>
                  </a:lnTo>
                  <a:lnTo>
                    <a:pt x="75134" y="23030"/>
                  </a:lnTo>
                  <a:lnTo>
                    <a:pt x="75134" y="210822"/>
                  </a:lnTo>
                  <a:lnTo>
                    <a:pt x="48433" y="210822"/>
                  </a:lnTo>
                  <a:close/>
                </a:path>
              </a:pathLst>
            </a:custGeom>
            <a:solidFill>
              <a:srgbClr val="FEFFFF"/>
            </a:solidFill>
            <a:ln w="403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CH" sz="1400" dirty="0"/>
            </a:p>
          </p:txBody>
        </p:sp>
        <p:sp>
          <p:nvSpPr>
            <p:cNvPr id="68" name="Forme libre : forme 67">
              <a:extLst>
                <a:ext uri="{FF2B5EF4-FFF2-40B4-BE49-F238E27FC236}">
                  <a16:creationId xmlns:a16="http://schemas.microsoft.com/office/drawing/2014/main" id="{F36BBC4D-7BA6-88DB-29CD-13608CD0ADDE}"/>
                </a:ext>
              </a:extLst>
            </p:cNvPr>
            <p:cNvSpPr/>
            <p:nvPr/>
          </p:nvSpPr>
          <p:spPr>
            <a:xfrm>
              <a:off x="5540521" y="772741"/>
              <a:ext cx="102400" cy="210822"/>
            </a:xfrm>
            <a:custGeom>
              <a:avLst/>
              <a:gdLst>
                <a:gd name="connsiteX0" fmla="*/ 0 w 102400"/>
                <a:gd name="connsiteY0" fmla="*/ 0 h 210822"/>
                <a:gd name="connsiteX1" fmla="*/ 98483 w 102400"/>
                <a:gd name="connsiteY1" fmla="*/ 0 h 210822"/>
                <a:gd name="connsiteX2" fmla="*/ 98483 w 102400"/>
                <a:gd name="connsiteY2" fmla="*/ 23030 h 210822"/>
                <a:gd name="connsiteX3" fmla="*/ 26661 w 102400"/>
                <a:gd name="connsiteY3" fmla="*/ 23030 h 210822"/>
                <a:gd name="connsiteX4" fmla="*/ 26661 w 102400"/>
                <a:gd name="connsiteY4" fmla="*/ 89822 h 210822"/>
                <a:gd name="connsiteX5" fmla="*/ 95170 w 102400"/>
                <a:gd name="connsiteY5" fmla="*/ 89822 h 210822"/>
                <a:gd name="connsiteX6" fmla="*/ 95170 w 102400"/>
                <a:gd name="connsiteY6" fmla="*/ 112812 h 210822"/>
                <a:gd name="connsiteX7" fmla="*/ 26661 w 102400"/>
                <a:gd name="connsiteY7" fmla="*/ 112812 h 210822"/>
                <a:gd name="connsiteX8" fmla="*/ 26661 w 102400"/>
                <a:gd name="connsiteY8" fmla="*/ 187832 h 210822"/>
                <a:gd name="connsiteX9" fmla="*/ 102401 w 102400"/>
                <a:gd name="connsiteY9" fmla="*/ 187832 h 210822"/>
                <a:gd name="connsiteX10" fmla="*/ 102401 w 102400"/>
                <a:gd name="connsiteY10" fmla="*/ 210822 h 210822"/>
                <a:gd name="connsiteX11" fmla="*/ 0 w 102400"/>
                <a:gd name="connsiteY11" fmla="*/ 210822 h 21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2400" h="210822">
                  <a:moveTo>
                    <a:pt x="0" y="0"/>
                  </a:moveTo>
                  <a:lnTo>
                    <a:pt x="98483" y="0"/>
                  </a:lnTo>
                  <a:lnTo>
                    <a:pt x="98483" y="23030"/>
                  </a:lnTo>
                  <a:lnTo>
                    <a:pt x="26661" y="23030"/>
                  </a:lnTo>
                  <a:lnTo>
                    <a:pt x="26661" y="89822"/>
                  </a:lnTo>
                  <a:lnTo>
                    <a:pt x="95170" y="89822"/>
                  </a:lnTo>
                  <a:lnTo>
                    <a:pt x="95170" y="112812"/>
                  </a:lnTo>
                  <a:lnTo>
                    <a:pt x="26661" y="112812"/>
                  </a:lnTo>
                  <a:lnTo>
                    <a:pt x="26661" y="187832"/>
                  </a:lnTo>
                  <a:lnTo>
                    <a:pt x="102401" y="187832"/>
                  </a:lnTo>
                  <a:lnTo>
                    <a:pt x="102401" y="210822"/>
                  </a:lnTo>
                  <a:lnTo>
                    <a:pt x="0" y="210822"/>
                  </a:lnTo>
                  <a:close/>
                </a:path>
              </a:pathLst>
            </a:custGeom>
            <a:solidFill>
              <a:srgbClr val="FEFFFF"/>
            </a:solidFill>
            <a:ln w="403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CH" sz="1400" dirty="0"/>
            </a:p>
          </p:txBody>
        </p:sp>
        <p:sp>
          <p:nvSpPr>
            <p:cNvPr id="69" name="Forme libre : forme 68">
              <a:extLst>
                <a:ext uri="{FF2B5EF4-FFF2-40B4-BE49-F238E27FC236}">
                  <a16:creationId xmlns:a16="http://schemas.microsoft.com/office/drawing/2014/main" id="{8A3D3229-6BB7-F845-66E5-42FB6591F524}"/>
                </a:ext>
              </a:extLst>
            </p:cNvPr>
            <p:cNvSpPr/>
            <p:nvPr/>
          </p:nvSpPr>
          <p:spPr>
            <a:xfrm>
              <a:off x="5687760" y="772559"/>
              <a:ext cx="124819" cy="211005"/>
            </a:xfrm>
            <a:custGeom>
              <a:avLst/>
              <a:gdLst>
                <a:gd name="connsiteX0" fmla="*/ 26984 w 124819"/>
                <a:gd name="connsiteY0" fmla="*/ 93635 h 211005"/>
                <a:gd name="connsiteX1" fmla="*/ 47343 w 124819"/>
                <a:gd name="connsiteY1" fmla="*/ 93635 h 211005"/>
                <a:gd name="connsiteX2" fmla="*/ 86768 w 124819"/>
                <a:gd name="connsiteY2" fmla="*/ 56770 h 211005"/>
                <a:gd name="connsiteX3" fmla="*/ 47948 w 124819"/>
                <a:gd name="connsiteY3" fmla="*/ 21922 h 211005"/>
                <a:gd name="connsiteX4" fmla="*/ 26984 w 124819"/>
                <a:gd name="connsiteY4" fmla="*/ 21922 h 211005"/>
                <a:gd name="connsiteX5" fmla="*/ 0 w 124819"/>
                <a:gd name="connsiteY5" fmla="*/ 183 h 211005"/>
                <a:gd name="connsiteX6" fmla="*/ 54290 w 124819"/>
                <a:gd name="connsiteY6" fmla="*/ 183 h 211005"/>
                <a:gd name="connsiteX7" fmla="*/ 98765 w 124819"/>
                <a:gd name="connsiteY7" fmla="*/ 14703 h 211005"/>
                <a:gd name="connsiteX8" fmla="*/ 114559 w 124819"/>
                <a:gd name="connsiteY8" fmla="*/ 54875 h 211005"/>
                <a:gd name="connsiteX9" fmla="*/ 71620 w 124819"/>
                <a:gd name="connsiteY9" fmla="*/ 105130 h 211005"/>
                <a:gd name="connsiteX10" fmla="*/ 94524 w 124819"/>
                <a:gd name="connsiteY10" fmla="*/ 125781 h 211005"/>
                <a:gd name="connsiteX11" fmla="*/ 124820 w 124819"/>
                <a:gd name="connsiteY11" fmla="*/ 210360 h 211005"/>
                <a:gd name="connsiteX12" fmla="*/ 94524 w 124819"/>
                <a:gd name="connsiteY12" fmla="*/ 210360 h 211005"/>
                <a:gd name="connsiteX13" fmla="*/ 70367 w 124819"/>
                <a:gd name="connsiteY13" fmla="*/ 139010 h 211005"/>
                <a:gd name="connsiteX14" fmla="*/ 36759 w 124819"/>
                <a:gd name="connsiteY14" fmla="*/ 114891 h 211005"/>
                <a:gd name="connsiteX15" fmla="*/ 26984 w 124819"/>
                <a:gd name="connsiteY15" fmla="*/ 114891 h 211005"/>
                <a:gd name="connsiteX16" fmla="*/ 26984 w 124819"/>
                <a:gd name="connsiteY16" fmla="*/ 211005 h 211005"/>
                <a:gd name="connsiteX17" fmla="*/ 0 w 124819"/>
                <a:gd name="connsiteY17" fmla="*/ 211005 h 21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24819" h="211005">
                  <a:moveTo>
                    <a:pt x="26984" y="93635"/>
                  </a:moveTo>
                  <a:lnTo>
                    <a:pt x="47343" y="93635"/>
                  </a:lnTo>
                  <a:cubicBezTo>
                    <a:pt x="69115" y="96136"/>
                    <a:pt x="87737" y="78510"/>
                    <a:pt x="86768" y="56770"/>
                  </a:cubicBezTo>
                  <a:cubicBezTo>
                    <a:pt x="86768" y="33135"/>
                    <a:pt x="71297" y="21922"/>
                    <a:pt x="47948" y="21922"/>
                  </a:cubicBezTo>
                  <a:lnTo>
                    <a:pt x="26984" y="21922"/>
                  </a:lnTo>
                  <a:close/>
                  <a:moveTo>
                    <a:pt x="0" y="183"/>
                  </a:moveTo>
                  <a:lnTo>
                    <a:pt x="54290" y="183"/>
                  </a:lnTo>
                  <a:cubicBezTo>
                    <a:pt x="70529" y="-1068"/>
                    <a:pt x="86445" y="4135"/>
                    <a:pt x="98765" y="14703"/>
                  </a:cubicBezTo>
                  <a:cubicBezTo>
                    <a:pt x="109510" y="25391"/>
                    <a:pt x="115165" y="39911"/>
                    <a:pt x="114559" y="54875"/>
                  </a:cubicBezTo>
                  <a:cubicBezTo>
                    <a:pt x="115973" y="80567"/>
                    <a:pt x="97028" y="102589"/>
                    <a:pt x="71620" y="105130"/>
                  </a:cubicBezTo>
                  <a:cubicBezTo>
                    <a:pt x="82849" y="106542"/>
                    <a:pt x="91979" y="114729"/>
                    <a:pt x="94524" y="125781"/>
                  </a:cubicBezTo>
                  <a:lnTo>
                    <a:pt x="124820" y="210360"/>
                  </a:lnTo>
                  <a:lnTo>
                    <a:pt x="94524" y="210360"/>
                  </a:lnTo>
                  <a:lnTo>
                    <a:pt x="70367" y="139010"/>
                  </a:lnTo>
                  <a:cubicBezTo>
                    <a:pt x="67217" y="123401"/>
                    <a:pt x="52553" y="112834"/>
                    <a:pt x="36759" y="114891"/>
                  </a:cubicBezTo>
                  <a:lnTo>
                    <a:pt x="26984" y="114891"/>
                  </a:lnTo>
                  <a:lnTo>
                    <a:pt x="26984" y="211005"/>
                  </a:lnTo>
                  <a:lnTo>
                    <a:pt x="0" y="211005"/>
                  </a:lnTo>
                  <a:close/>
                </a:path>
              </a:pathLst>
            </a:custGeom>
            <a:solidFill>
              <a:srgbClr val="FEFFFF"/>
            </a:solidFill>
            <a:ln w="403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CH" sz="1400" dirty="0"/>
            </a:p>
          </p:txBody>
        </p:sp>
        <p:sp>
          <p:nvSpPr>
            <p:cNvPr id="70" name="Forme libre : forme 69">
              <a:extLst>
                <a:ext uri="{FF2B5EF4-FFF2-40B4-BE49-F238E27FC236}">
                  <a16:creationId xmlns:a16="http://schemas.microsoft.com/office/drawing/2014/main" id="{FBB95D81-4638-D38C-9B6B-242DAD62DED7}"/>
                </a:ext>
              </a:extLst>
            </p:cNvPr>
            <p:cNvSpPr/>
            <p:nvPr/>
          </p:nvSpPr>
          <p:spPr>
            <a:xfrm>
              <a:off x="5919868" y="770564"/>
              <a:ext cx="156045" cy="215218"/>
            </a:xfrm>
            <a:custGeom>
              <a:avLst/>
              <a:gdLst>
                <a:gd name="connsiteX0" fmla="*/ 76670 w 156045"/>
                <a:gd name="connsiteY0" fmla="*/ 193318 h 215218"/>
                <a:gd name="connsiteX1" fmla="*/ 128132 w 156045"/>
                <a:gd name="connsiteY1" fmla="*/ 105391 h 215218"/>
                <a:gd name="connsiteX2" fmla="*/ 79053 w 156045"/>
                <a:gd name="connsiteY2" fmla="*/ 21901 h 215218"/>
                <a:gd name="connsiteX3" fmla="*/ 27590 w 156045"/>
                <a:gd name="connsiteY3" fmla="*/ 109626 h 215218"/>
                <a:gd name="connsiteX4" fmla="*/ 76670 w 156045"/>
                <a:gd name="connsiteY4" fmla="*/ 193318 h 215218"/>
                <a:gd name="connsiteX5" fmla="*/ 79053 w 156045"/>
                <a:gd name="connsiteY5" fmla="*/ 0 h 215218"/>
                <a:gd name="connsiteX6" fmla="*/ 156045 w 156045"/>
                <a:gd name="connsiteY6" fmla="*/ 105391 h 215218"/>
                <a:gd name="connsiteX7" fmla="*/ 76670 w 156045"/>
                <a:gd name="connsiteY7" fmla="*/ 215219 h 215218"/>
                <a:gd name="connsiteX8" fmla="*/ 0 w 156045"/>
                <a:gd name="connsiteY8" fmla="*/ 109626 h 215218"/>
                <a:gd name="connsiteX9" fmla="*/ 79053 w 156045"/>
                <a:gd name="connsiteY9" fmla="*/ 0 h 215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045" h="215218">
                  <a:moveTo>
                    <a:pt x="76670" y="193318"/>
                  </a:moveTo>
                  <a:cubicBezTo>
                    <a:pt x="104622" y="193318"/>
                    <a:pt x="128132" y="170287"/>
                    <a:pt x="128132" y="105391"/>
                  </a:cubicBezTo>
                  <a:cubicBezTo>
                    <a:pt x="128132" y="62678"/>
                    <a:pt x="114883" y="21901"/>
                    <a:pt x="79053" y="21901"/>
                  </a:cubicBezTo>
                  <a:cubicBezTo>
                    <a:pt x="51261" y="21901"/>
                    <a:pt x="27590" y="44891"/>
                    <a:pt x="27590" y="109626"/>
                  </a:cubicBezTo>
                  <a:cubicBezTo>
                    <a:pt x="27590" y="152178"/>
                    <a:pt x="40880" y="193318"/>
                    <a:pt x="76670" y="193318"/>
                  </a:cubicBezTo>
                  <a:moveTo>
                    <a:pt x="79053" y="0"/>
                  </a:moveTo>
                  <a:cubicBezTo>
                    <a:pt x="126072" y="0"/>
                    <a:pt x="156045" y="40333"/>
                    <a:pt x="156045" y="105391"/>
                  </a:cubicBezTo>
                  <a:cubicBezTo>
                    <a:pt x="156045" y="178193"/>
                    <a:pt x="125749" y="215219"/>
                    <a:pt x="76670" y="215219"/>
                  </a:cubicBezTo>
                  <a:cubicBezTo>
                    <a:pt x="27590" y="215219"/>
                    <a:pt x="0" y="174885"/>
                    <a:pt x="0" y="109626"/>
                  </a:cubicBezTo>
                  <a:cubicBezTo>
                    <a:pt x="0" y="37026"/>
                    <a:pt x="30296" y="0"/>
                    <a:pt x="79053" y="0"/>
                  </a:cubicBezTo>
                </a:path>
              </a:pathLst>
            </a:custGeom>
            <a:solidFill>
              <a:srgbClr val="FEFFFF"/>
            </a:solidFill>
            <a:ln w="403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CH" sz="1400" dirty="0"/>
            </a:p>
          </p:txBody>
        </p:sp>
        <p:sp>
          <p:nvSpPr>
            <p:cNvPr id="71" name="Forme libre : forme 70">
              <a:extLst>
                <a:ext uri="{FF2B5EF4-FFF2-40B4-BE49-F238E27FC236}">
                  <a16:creationId xmlns:a16="http://schemas.microsoft.com/office/drawing/2014/main" id="{F09E00A3-A379-7E0C-3652-D4A2F040CB5F}"/>
                </a:ext>
              </a:extLst>
            </p:cNvPr>
            <p:cNvSpPr/>
            <p:nvPr/>
          </p:nvSpPr>
          <p:spPr>
            <a:xfrm>
              <a:off x="6119458" y="772741"/>
              <a:ext cx="94362" cy="210822"/>
            </a:xfrm>
            <a:custGeom>
              <a:avLst/>
              <a:gdLst>
                <a:gd name="connsiteX0" fmla="*/ 0 w 94362"/>
                <a:gd name="connsiteY0" fmla="*/ 0 h 210822"/>
                <a:gd name="connsiteX1" fmla="*/ 94362 w 94362"/>
                <a:gd name="connsiteY1" fmla="*/ 0 h 210822"/>
                <a:gd name="connsiteX2" fmla="*/ 94362 w 94362"/>
                <a:gd name="connsiteY2" fmla="*/ 23030 h 210822"/>
                <a:gd name="connsiteX3" fmla="*/ 26660 w 94362"/>
                <a:gd name="connsiteY3" fmla="*/ 23030 h 210822"/>
                <a:gd name="connsiteX4" fmla="*/ 26660 w 94362"/>
                <a:gd name="connsiteY4" fmla="*/ 89822 h 210822"/>
                <a:gd name="connsiteX5" fmla="*/ 90888 w 94362"/>
                <a:gd name="connsiteY5" fmla="*/ 89822 h 210822"/>
                <a:gd name="connsiteX6" fmla="*/ 90888 w 94362"/>
                <a:gd name="connsiteY6" fmla="*/ 112812 h 210822"/>
                <a:gd name="connsiteX7" fmla="*/ 26660 w 94362"/>
                <a:gd name="connsiteY7" fmla="*/ 112812 h 210822"/>
                <a:gd name="connsiteX8" fmla="*/ 26660 w 94362"/>
                <a:gd name="connsiteY8" fmla="*/ 210822 h 210822"/>
                <a:gd name="connsiteX9" fmla="*/ 0 w 94362"/>
                <a:gd name="connsiteY9" fmla="*/ 210822 h 21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362" h="210822">
                  <a:moveTo>
                    <a:pt x="0" y="0"/>
                  </a:moveTo>
                  <a:lnTo>
                    <a:pt x="94362" y="0"/>
                  </a:lnTo>
                  <a:lnTo>
                    <a:pt x="94362" y="23030"/>
                  </a:lnTo>
                  <a:lnTo>
                    <a:pt x="26660" y="23030"/>
                  </a:lnTo>
                  <a:lnTo>
                    <a:pt x="26660" y="89822"/>
                  </a:lnTo>
                  <a:lnTo>
                    <a:pt x="90888" y="89822"/>
                  </a:lnTo>
                  <a:lnTo>
                    <a:pt x="90888" y="112812"/>
                  </a:lnTo>
                  <a:lnTo>
                    <a:pt x="26660" y="112812"/>
                  </a:lnTo>
                  <a:lnTo>
                    <a:pt x="26660" y="210822"/>
                  </a:lnTo>
                  <a:lnTo>
                    <a:pt x="0" y="210822"/>
                  </a:lnTo>
                  <a:close/>
                </a:path>
              </a:pathLst>
            </a:custGeom>
            <a:solidFill>
              <a:srgbClr val="FEFFFF"/>
            </a:solidFill>
            <a:ln w="403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CH" sz="1400" dirty="0"/>
            </a:p>
          </p:txBody>
        </p:sp>
        <p:sp>
          <p:nvSpPr>
            <p:cNvPr id="72" name="Forme libre : forme 71">
              <a:extLst>
                <a:ext uri="{FF2B5EF4-FFF2-40B4-BE49-F238E27FC236}">
                  <a16:creationId xmlns:a16="http://schemas.microsoft.com/office/drawing/2014/main" id="{0F1681EC-32F3-3368-E55E-5A5F2AAC6391}"/>
                </a:ext>
              </a:extLst>
            </p:cNvPr>
            <p:cNvSpPr/>
            <p:nvPr/>
          </p:nvSpPr>
          <p:spPr>
            <a:xfrm>
              <a:off x="6323976" y="770397"/>
              <a:ext cx="106551" cy="213983"/>
            </a:xfrm>
            <a:custGeom>
              <a:avLst/>
              <a:gdLst>
                <a:gd name="connsiteX0" fmla="*/ 96099 w 106551"/>
                <a:gd name="connsiteY0" fmla="*/ 32917 h 213983"/>
                <a:gd name="connsiteX1" fmla="*/ 60431 w 106551"/>
                <a:gd name="connsiteY1" fmla="*/ 23156 h 213983"/>
                <a:gd name="connsiteX2" fmla="*/ 27307 w 106551"/>
                <a:gd name="connsiteY2" fmla="*/ 53406 h 213983"/>
                <a:gd name="connsiteX3" fmla="*/ 63097 w 106551"/>
                <a:gd name="connsiteY3" fmla="*/ 92812 h 213983"/>
                <a:gd name="connsiteX4" fmla="*/ 106360 w 106551"/>
                <a:gd name="connsiteY4" fmla="*/ 153312 h 213983"/>
                <a:gd name="connsiteX5" fmla="*/ 45768 w 106551"/>
                <a:gd name="connsiteY5" fmla="*/ 213812 h 213983"/>
                <a:gd name="connsiteX6" fmla="*/ 1575 w 106551"/>
                <a:gd name="connsiteY6" fmla="*/ 204656 h 213983"/>
                <a:gd name="connsiteX7" fmla="*/ 1575 w 106551"/>
                <a:gd name="connsiteY7" fmla="*/ 177230 h 213983"/>
                <a:gd name="connsiteX8" fmla="*/ 41486 w 106551"/>
                <a:gd name="connsiteY8" fmla="*/ 190782 h 213983"/>
                <a:gd name="connsiteX9" fmla="*/ 79376 w 106551"/>
                <a:gd name="connsiteY9" fmla="*/ 157547 h 213983"/>
                <a:gd name="connsiteX10" fmla="*/ 46697 w 106551"/>
                <a:gd name="connsiteY10" fmla="*/ 114552 h 213983"/>
                <a:gd name="connsiteX11" fmla="*/ 0 w 106551"/>
                <a:gd name="connsiteY11" fmla="*/ 51672 h 213983"/>
                <a:gd name="connsiteX12" fmla="*/ 57280 w 106551"/>
                <a:gd name="connsiteY12" fmla="*/ 166 h 213983"/>
                <a:gd name="connsiteX13" fmla="*/ 95130 w 106551"/>
                <a:gd name="connsiteY13" fmla="*/ 7225 h 213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6551" h="213983">
                  <a:moveTo>
                    <a:pt x="96099" y="32917"/>
                  </a:moveTo>
                  <a:cubicBezTo>
                    <a:pt x="85354" y="26464"/>
                    <a:pt x="72872" y="23156"/>
                    <a:pt x="60431" y="23156"/>
                  </a:cubicBezTo>
                  <a:cubicBezTo>
                    <a:pt x="42576" y="21583"/>
                    <a:pt x="27307" y="35619"/>
                    <a:pt x="27307" y="53406"/>
                  </a:cubicBezTo>
                  <a:cubicBezTo>
                    <a:pt x="27307" y="66797"/>
                    <a:pt x="32801" y="75307"/>
                    <a:pt x="63097" y="92812"/>
                  </a:cubicBezTo>
                  <a:cubicBezTo>
                    <a:pt x="93393" y="110276"/>
                    <a:pt x="106360" y="129959"/>
                    <a:pt x="106360" y="153312"/>
                  </a:cubicBezTo>
                  <a:cubicBezTo>
                    <a:pt x="109187" y="187797"/>
                    <a:pt x="80305" y="216474"/>
                    <a:pt x="45768" y="213812"/>
                  </a:cubicBezTo>
                  <a:cubicBezTo>
                    <a:pt x="30620" y="213933"/>
                    <a:pt x="15472" y="210948"/>
                    <a:pt x="1575" y="204656"/>
                  </a:cubicBezTo>
                  <a:lnTo>
                    <a:pt x="1575" y="177230"/>
                  </a:lnTo>
                  <a:cubicBezTo>
                    <a:pt x="13573" y="184974"/>
                    <a:pt x="27307" y="189531"/>
                    <a:pt x="41486" y="190782"/>
                  </a:cubicBezTo>
                  <a:cubicBezTo>
                    <a:pt x="61522" y="192677"/>
                    <a:pt x="78891" y="177391"/>
                    <a:pt x="79376" y="157547"/>
                  </a:cubicBezTo>
                  <a:cubicBezTo>
                    <a:pt x="79376" y="141172"/>
                    <a:pt x="75256" y="131855"/>
                    <a:pt x="46697" y="114552"/>
                  </a:cubicBezTo>
                  <a:cubicBezTo>
                    <a:pt x="8523" y="91521"/>
                    <a:pt x="0" y="78615"/>
                    <a:pt x="0" y="51672"/>
                  </a:cubicBezTo>
                  <a:cubicBezTo>
                    <a:pt x="768" y="21261"/>
                    <a:pt x="26984" y="-2213"/>
                    <a:pt x="57280" y="166"/>
                  </a:cubicBezTo>
                  <a:cubicBezTo>
                    <a:pt x="70206" y="166"/>
                    <a:pt x="83132" y="2506"/>
                    <a:pt x="95130" y="7225"/>
                  </a:cubicBezTo>
                  <a:close/>
                </a:path>
              </a:pathLst>
            </a:custGeom>
            <a:solidFill>
              <a:srgbClr val="FEFFFF"/>
            </a:solidFill>
            <a:ln w="403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CH" sz="1400" dirty="0"/>
            </a:p>
          </p:txBody>
        </p:sp>
        <p:sp>
          <p:nvSpPr>
            <p:cNvPr id="73" name="Forme libre : forme 72">
              <a:extLst>
                <a:ext uri="{FF2B5EF4-FFF2-40B4-BE49-F238E27FC236}">
                  <a16:creationId xmlns:a16="http://schemas.microsoft.com/office/drawing/2014/main" id="{0A7635F8-7032-2854-343D-82A8461FD920}"/>
                </a:ext>
              </a:extLst>
            </p:cNvPr>
            <p:cNvSpPr/>
            <p:nvPr/>
          </p:nvSpPr>
          <p:spPr>
            <a:xfrm>
              <a:off x="6464551" y="770537"/>
              <a:ext cx="133665" cy="215244"/>
            </a:xfrm>
            <a:custGeom>
              <a:avLst/>
              <a:gdLst>
                <a:gd name="connsiteX0" fmla="*/ 133666 w 133665"/>
                <a:gd name="connsiteY0" fmla="*/ 208751 h 215244"/>
                <a:gd name="connsiteX1" fmla="*/ 95169 w 133665"/>
                <a:gd name="connsiteY1" fmla="*/ 215245 h 215244"/>
                <a:gd name="connsiteX2" fmla="*/ 0 w 133665"/>
                <a:gd name="connsiteY2" fmla="*/ 107152 h 215244"/>
                <a:gd name="connsiteX3" fmla="*/ 93756 w 133665"/>
                <a:gd name="connsiteY3" fmla="*/ 26 h 215244"/>
                <a:gd name="connsiteX4" fmla="*/ 133666 w 133665"/>
                <a:gd name="connsiteY4" fmla="*/ 7569 h 215244"/>
                <a:gd name="connsiteX5" fmla="*/ 133666 w 133665"/>
                <a:gd name="connsiteY5" fmla="*/ 33745 h 215244"/>
                <a:gd name="connsiteX6" fmla="*/ 94038 w 133665"/>
                <a:gd name="connsiteY6" fmla="*/ 23016 h 215244"/>
                <a:gd name="connsiteX7" fmla="*/ 27953 w 133665"/>
                <a:gd name="connsiteY7" fmla="*/ 101787 h 215244"/>
                <a:gd name="connsiteX8" fmla="*/ 95775 w 133665"/>
                <a:gd name="connsiteY8" fmla="*/ 192537 h 215244"/>
                <a:gd name="connsiteX9" fmla="*/ 133666 w 133665"/>
                <a:gd name="connsiteY9" fmla="*/ 182454 h 215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3665" h="215244">
                  <a:moveTo>
                    <a:pt x="133666" y="208751"/>
                  </a:moveTo>
                  <a:cubicBezTo>
                    <a:pt x="121184" y="212865"/>
                    <a:pt x="108258" y="214922"/>
                    <a:pt x="95169" y="215245"/>
                  </a:cubicBezTo>
                  <a:cubicBezTo>
                    <a:pt x="28236" y="215245"/>
                    <a:pt x="0" y="164344"/>
                    <a:pt x="0" y="107152"/>
                  </a:cubicBezTo>
                  <a:cubicBezTo>
                    <a:pt x="0" y="41610"/>
                    <a:pt x="38496" y="26"/>
                    <a:pt x="93756" y="26"/>
                  </a:cubicBezTo>
                  <a:cubicBezTo>
                    <a:pt x="107450" y="-296"/>
                    <a:pt x="121022" y="2366"/>
                    <a:pt x="133666" y="7569"/>
                  </a:cubicBezTo>
                  <a:lnTo>
                    <a:pt x="133666" y="33745"/>
                  </a:lnTo>
                  <a:cubicBezTo>
                    <a:pt x="121669" y="26324"/>
                    <a:pt x="107935" y="22694"/>
                    <a:pt x="94038" y="23016"/>
                  </a:cubicBezTo>
                  <a:cubicBezTo>
                    <a:pt x="53200" y="25073"/>
                    <a:pt x="22742" y="61293"/>
                    <a:pt x="27953" y="101787"/>
                  </a:cubicBezTo>
                  <a:cubicBezTo>
                    <a:pt x="27953" y="156157"/>
                    <a:pt x="49725" y="192537"/>
                    <a:pt x="95775" y="192537"/>
                  </a:cubicBezTo>
                  <a:cubicBezTo>
                    <a:pt x="109025" y="192537"/>
                    <a:pt x="122153" y="189069"/>
                    <a:pt x="133666" y="182454"/>
                  </a:cubicBezTo>
                  <a:close/>
                </a:path>
              </a:pathLst>
            </a:custGeom>
            <a:solidFill>
              <a:srgbClr val="FEFFFF"/>
            </a:solidFill>
            <a:ln w="403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CH" sz="1400" dirty="0"/>
            </a:p>
          </p:txBody>
        </p:sp>
        <p:sp>
          <p:nvSpPr>
            <p:cNvPr id="74" name="Forme libre : forme 73">
              <a:extLst>
                <a:ext uri="{FF2B5EF4-FFF2-40B4-BE49-F238E27FC236}">
                  <a16:creationId xmlns:a16="http://schemas.microsoft.com/office/drawing/2014/main" id="{476B44DC-DFC4-68E8-2215-C652DA07434F}"/>
                </a:ext>
              </a:extLst>
            </p:cNvPr>
            <p:cNvSpPr/>
            <p:nvPr/>
          </p:nvSpPr>
          <p:spPr>
            <a:xfrm>
              <a:off x="6642085" y="772741"/>
              <a:ext cx="26660" cy="210822"/>
            </a:xfrm>
            <a:custGeom>
              <a:avLst/>
              <a:gdLst>
                <a:gd name="connsiteX0" fmla="*/ 0 w 26660"/>
                <a:gd name="connsiteY0" fmla="*/ 0 h 210822"/>
                <a:gd name="connsiteX1" fmla="*/ 26661 w 26660"/>
                <a:gd name="connsiteY1" fmla="*/ 0 h 210822"/>
                <a:gd name="connsiteX2" fmla="*/ 26661 w 26660"/>
                <a:gd name="connsiteY2" fmla="*/ 210822 h 210822"/>
                <a:gd name="connsiteX3" fmla="*/ 0 w 26660"/>
                <a:gd name="connsiteY3" fmla="*/ 210822 h 21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660" h="210822">
                  <a:moveTo>
                    <a:pt x="0" y="0"/>
                  </a:moveTo>
                  <a:lnTo>
                    <a:pt x="26661" y="0"/>
                  </a:lnTo>
                  <a:lnTo>
                    <a:pt x="26661" y="210822"/>
                  </a:lnTo>
                  <a:lnTo>
                    <a:pt x="0" y="210822"/>
                  </a:lnTo>
                  <a:close/>
                </a:path>
              </a:pathLst>
            </a:custGeom>
            <a:solidFill>
              <a:srgbClr val="FEFFFF"/>
            </a:solidFill>
            <a:ln w="403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CH" sz="1400" dirty="0"/>
            </a:p>
          </p:txBody>
        </p:sp>
        <p:sp>
          <p:nvSpPr>
            <p:cNvPr id="75" name="Forme libre : forme 74">
              <a:extLst>
                <a:ext uri="{FF2B5EF4-FFF2-40B4-BE49-F238E27FC236}">
                  <a16:creationId xmlns:a16="http://schemas.microsoft.com/office/drawing/2014/main" id="{D6FFD73F-486D-EEEC-47AF-47ACAFBCA8E5}"/>
                </a:ext>
              </a:extLst>
            </p:cNvPr>
            <p:cNvSpPr/>
            <p:nvPr/>
          </p:nvSpPr>
          <p:spPr>
            <a:xfrm>
              <a:off x="6721299" y="772741"/>
              <a:ext cx="102400" cy="210822"/>
            </a:xfrm>
            <a:custGeom>
              <a:avLst/>
              <a:gdLst>
                <a:gd name="connsiteX0" fmla="*/ 0 w 102400"/>
                <a:gd name="connsiteY0" fmla="*/ 0 h 210822"/>
                <a:gd name="connsiteX1" fmla="*/ 98442 w 102400"/>
                <a:gd name="connsiteY1" fmla="*/ 0 h 210822"/>
                <a:gd name="connsiteX2" fmla="*/ 98442 w 102400"/>
                <a:gd name="connsiteY2" fmla="*/ 23030 h 210822"/>
                <a:gd name="connsiteX3" fmla="*/ 26661 w 102400"/>
                <a:gd name="connsiteY3" fmla="*/ 23030 h 210822"/>
                <a:gd name="connsiteX4" fmla="*/ 26661 w 102400"/>
                <a:gd name="connsiteY4" fmla="*/ 89822 h 210822"/>
                <a:gd name="connsiteX5" fmla="*/ 94969 w 102400"/>
                <a:gd name="connsiteY5" fmla="*/ 89822 h 210822"/>
                <a:gd name="connsiteX6" fmla="*/ 94969 w 102400"/>
                <a:gd name="connsiteY6" fmla="*/ 112812 h 210822"/>
                <a:gd name="connsiteX7" fmla="*/ 26661 w 102400"/>
                <a:gd name="connsiteY7" fmla="*/ 112812 h 210822"/>
                <a:gd name="connsiteX8" fmla="*/ 26661 w 102400"/>
                <a:gd name="connsiteY8" fmla="*/ 187832 h 210822"/>
                <a:gd name="connsiteX9" fmla="*/ 102401 w 102400"/>
                <a:gd name="connsiteY9" fmla="*/ 187832 h 210822"/>
                <a:gd name="connsiteX10" fmla="*/ 102401 w 102400"/>
                <a:gd name="connsiteY10" fmla="*/ 210822 h 210822"/>
                <a:gd name="connsiteX11" fmla="*/ 0 w 102400"/>
                <a:gd name="connsiteY11" fmla="*/ 210822 h 21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2400" h="210822">
                  <a:moveTo>
                    <a:pt x="0" y="0"/>
                  </a:moveTo>
                  <a:lnTo>
                    <a:pt x="98442" y="0"/>
                  </a:lnTo>
                  <a:lnTo>
                    <a:pt x="98442" y="23030"/>
                  </a:lnTo>
                  <a:lnTo>
                    <a:pt x="26661" y="23030"/>
                  </a:lnTo>
                  <a:lnTo>
                    <a:pt x="26661" y="89822"/>
                  </a:lnTo>
                  <a:lnTo>
                    <a:pt x="94969" y="89822"/>
                  </a:lnTo>
                  <a:lnTo>
                    <a:pt x="94969" y="112812"/>
                  </a:lnTo>
                  <a:lnTo>
                    <a:pt x="26661" y="112812"/>
                  </a:lnTo>
                  <a:lnTo>
                    <a:pt x="26661" y="187832"/>
                  </a:lnTo>
                  <a:lnTo>
                    <a:pt x="102401" y="187832"/>
                  </a:lnTo>
                  <a:lnTo>
                    <a:pt x="102401" y="210822"/>
                  </a:lnTo>
                  <a:lnTo>
                    <a:pt x="0" y="210822"/>
                  </a:lnTo>
                  <a:close/>
                </a:path>
              </a:pathLst>
            </a:custGeom>
            <a:solidFill>
              <a:srgbClr val="FEFFFF"/>
            </a:solidFill>
            <a:ln w="403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CH" sz="1400" dirty="0"/>
            </a:p>
          </p:txBody>
        </p:sp>
        <p:sp>
          <p:nvSpPr>
            <p:cNvPr id="76" name="Forme libre : forme 75">
              <a:extLst>
                <a:ext uri="{FF2B5EF4-FFF2-40B4-BE49-F238E27FC236}">
                  <a16:creationId xmlns:a16="http://schemas.microsoft.com/office/drawing/2014/main" id="{68C78AEC-ACA2-EDC3-2C54-0637C52C9D3A}"/>
                </a:ext>
              </a:extLst>
            </p:cNvPr>
            <p:cNvSpPr/>
            <p:nvPr/>
          </p:nvSpPr>
          <p:spPr>
            <a:xfrm>
              <a:off x="6866922" y="772741"/>
              <a:ext cx="138715" cy="210822"/>
            </a:xfrm>
            <a:custGeom>
              <a:avLst/>
              <a:gdLst>
                <a:gd name="connsiteX0" fmla="*/ 0 w 138715"/>
                <a:gd name="connsiteY0" fmla="*/ 0 h 210822"/>
                <a:gd name="connsiteX1" fmla="*/ 33003 w 138715"/>
                <a:gd name="connsiteY1" fmla="*/ 0 h 210822"/>
                <a:gd name="connsiteX2" fmla="*/ 112661 w 138715"/>
                <a:gd name="connsiteY2" fmla="*/ 173958 h 210822"/>
                <a:gd name="connsiteX3" fmla="*/ 113307 w 138715"/>
                <a:gd name="connsiteY3" fmla="*/ 173958 h 210822"/>
                <a:gd name="connsiteX4" fmla="*/ 113307 w 138715"/>
                <a:gd name="connsiteY4" fmla="*/ 0 h 210822"/>
                <a:gd name="connsiteX5" fmla="*/ 138715 w 138715"/>
                <a:gd name="connsiteY5" fmla="*/ 0 h 210822"/>
                <a:gd name="connsiteX6" fmla="*/ 138715 w 138715"/>
                <a:gd name="connsiteY6" fmla="*/ 210822 h 210822"/>
                <a:gd name="connsiteX7" fmla="*/ 105713 w 138715"/>
                <a:gd name="connsiteY7" fmla="*/ 210822 h 210822"/>
                <a:gd name="connsiteX8" fmla="*/ 26054 w 138715"/>
                <a:gd name="connsiteY8" fmla="*/ 38155 h 210822"/>
                <a:gd name="connsiteX9" fmla="*/ 25408 w 138715"/>
                <a:gd name="connsiteY9" fmla="*/ 38155 h 210822"/>
                <a:gd name="connsiteX10" fmla="*/ 25408 w 138715"/>
                <a:gd name="connsiteY10" fmla="*/ 210822 h 210822"/>
                <a:gd name="connsiteX11" fmla="*/ 0 w 138715"/>
                <a:gd name="connsiteY11" fmla="*/ 210822 h 21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715" h="210822">
                  <a:moveTo>
                    <a:pt x="0" y="0"/>
                  </a:moveTo>
                  <a:lnTo>
                    <a:pt x="33003" y="0"/>
                  </a:lnTo>
                  <a:lnTo>
                    <a:pt x="112661" y="173958"/>
                  </a:lnTo>
                  <a:lnTo>
                    <a:pt x="113307" y="173958"/>
                  </a:lnTo>
                  <a:lnTo>
                    <a:pt x="113307" y="0"/>
                  </a:lnTo>
                  <a:lnTo>
                    <a:pt x="138715" y="0"/>
                  </a:lnTo>
                  <a:lnTo>
                    <a:pt x="138715" y="210822"/>
                  </a:lnTo>
                  <a:lnTo>
                    <a:pt x="105713" y="210822"/>
                  </a:lnTo>
                  <a:lnTo>
                    <a:pt x="26054" y="38155"/>
                  </a:lnTo>
                  <a:lnTo>
                    <a:pt x="25408" y="38155"/>
                  </a:lnTo>
                  <a:lnTo>
                    <a:pt x="25408" y="210822"/>
                  </a:lnTo>
                  <a:lnTo>
                    <a:pt x="0" y="210822"/>
                  </a:lnTo>
                  <a:close/>
                </a:path>
              </a:pathLst>
            </a:custGeom>
            <a:solidFill>
              <a:srgbClr val="FEFFFF"/>
            </a:solidFill>
            <a:ln w="403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CH" sz="1400" dirty="0"/>
            </a:p>
          </p:txBody>
        </p:sp>
        <p:sp>
          <p:nvSpPr>
            <p:cNvPr id="77" name="Forme libre : forme 76">
              <a:extLst>
                <a:ext uri="{FF2B5EF4-FFF2-40B4-BE49-F238E27FC236}">
                  <a16:creationId xmlns:a16="http://schemas.microsoft.com/office/drawing/2014/main" id="{3D034658-D752-BB23-DF73-9F9BE0ACDDAA}"/>
                </a:ext>
              </a:extLst>
            </p:cNvPr>
            <p:cNvSpPr/>
            <p:nvPr/>
          </p:nvSpPr>
          <p:spPr>
            <a:xfrm>
              <a:off x="7049345" y="770537"/>
              <a:ext cx="133343" cy="215244"/>
            </a:xfrm>
            <a:custGeom>
              <a:avLst/>
              <a:gdLst>
                <a:gd name="connsiteX0" fmla="*/ 133343 w 133343"/>
                <a:gd name="connsiteY0" fmla="*/ 208751 h 215244"/>
                <a:gd name="connsiteX1" fmla="*/ 94806 w 133343"/>
                <a:gd name="connsiteY1" fmla="*/ 215245 h 215244"/>
                <a:gd name="connsiteX2" fmla="*/ 0 w 133343"/>
                <a:gd name="connsiteY2" fmla="*/ 107152 h 215244"/>
                <a:gd name="connsiteX3" fmla="*/ 93231 w 133343"/>
                <a:gd name="connsiteY3" fmla="*/ 26 h 215244"/>
                <a:gd name="connsiteX4" fmla="*/ 133343 w 133343"/>
                <a:gd name="connsiteY4" fmla="*/ 7569 h 215244"/>
                <a:gd name="connsiteX5" fmla="*/ 133343 w 133343"/>
                <a:gd name="connsiteY5" fmla="*/ 33745 h 215244"/>
                <a:gd name="connsiteX6" fmla="*/ 93555 w 133343"/>
                <a:gd name="connsiteY6" fmla="*/ 23016 h 215244"/>
                <a:gd name="connsiteX7" fmla="*/ 27590 w 133343"/>
                <a:gd name="connsiteY7" fmla="*/ 101787 h 215244"/>
                <a:gd name="connsiteX8" fmla="*/ 95453 w 133343"/>
                <a:gd name="connsiteY8" fmla="*/ 192537 h 215244"/>
                <a:gd name="connsiteX9" fmla="*/ 133343 w 133343"/>
                <a:gd name="connsiteY9" fmla="*/ 182454 h 215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3343" h="215244">
                  <a:moveTo>
                    <a:pt x="133343" y="208751"/>
                  </a:moveTo>
                  <a:cubicBezTo>
                    <a:pt x="120861" y="212865"/>
                    <a:pt x="107935" y="214922"/>
                    <a:pt x="94806" y="215245"/>
                  </a:cubicBezTo>
                  <a:cubicBezTo>
                    <a:pt x="28075" y="215245"/>
                    <a:pt x="0" y="164344"/>
                    <a:pt x="0" y="107152"/>
                  </a:cubicBezTo>
                  <a:cubicBezTo>
                    <a:pt x="0" y="41610"/>
                    <a:pt x="38173" y="26"/>
                    <a:pt x="93231" y="26"/>
                  </a:cubicBezTo>
                  <a:cubicBezTo>
                    <a:pt x="106966" y="-296"/>
                    <a:pt x="120700" y="2366"/>
                    <a:pt x="133343" y="7569"/>
                  </a:cubicBezTo>
                  <a:lnTo>
                    <a:pt x="133343" y="33745"/>
                  </a:lnTo>
                  <a:cubicBezTo>
                    <a:pt x="121346" y="26324"/>
                    <a:pt x="107612" y="22694"/>
                    <a:pt x="93555" y="23016"/>
                  </a:cubicBezTo>
                  <a:cubicBezTo>
                    <a:pt x="52836" y="25073"/>
                    <a:pt x="22419" y="61293"/>
                    <a:pt x="27590" y="101787"/>
                  </a:cubicBezTo>
                  <a:cubicBezTo>
                    <a:pt x="27590" y="156157"/>
                    <a:pt x="49686" y="192537"/>
                    <a:pt x="95453" y="192537"/>
                  </a:cubicBezTo>
                  <a:cubicBezTo>
                    <a:pt x="108703" y="192537"/>
                    <a:pt x="121790" y="189069"/>
                    <a:pt x="133343" y="182454"/>
                  </a:cubicBezTo>
                  <a:close/>
                </a:path>
              </a:pathLst>
            </a:custGeom>
            <a:solidFill>
              <a:srgbClr val="FEFFFF"/>
            </a:solidFill>
            <a:ln w="403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CH" sz="1400" dirty="0"/>
            </a:p>
          </p:txBody>
        </p:sp>
        <p:sp>
          <p:nvSpPr>
            <p:cNvPr id="78" name="Forme libre : forme 77">
              <a:extLst>
                <a:ext uri="{FF2B5EF4-FFF2-40B4-BE49-F238E27FC236}">
                  <a16:creationId xmlns:a16="http://schemas.microsoft.com/office/drawing/2014/main" id="{F6159414-9B18-CB04-F45A-6CAAF8C7B294}"/>
                </a:ext>
              </a:extLst>
            </p:cNvPr>
            <p:cNvSpPr/>
            <p:nvPr/>
          </p:nvSpPr>
          <p:spPr>
            <a:xfrm>
              <a:off x="7226557" y="772741"/>
              <a:ext cx="102077" cy="210822"/>
            </a:xfrm>
            <a:custGeom>
              <a:avLst/>
              <a:gdLst>
                <a:gd name="connsiteX0" fmla="*/ 0 w 102077"/>
                <a:gd name="connsiteY0" fmla="*/ 0 h 210822"/>
                <a:gd name="connsiteX1" fmla="*/ 98119 w 102077"/>
                <a:gd name="connsiteY1" fmla="*/ 0 h 210822"/>
                <a:gd name="connsiteX2" fmla="*/ 98119 w 102077"/>
                <a:gd name="connsiteY2" fmla="*/ 23030 h 210822"/>
                <a:gd name="connsiteX3" fmla="*/ 26660 w 102077"/>
                <a:gd name="connsiteY3" fmla="*/ 23030 h 210822"/>
                <a:gd name="connsiteX4" fmla="*/ 26660 w 102077"/>
                <a:gd name="connsiteY4" fmla="*/ 89822 h 210822"/>
                <a:gd name="connsiteX5" fmla="*/ 95129 w 102077"/>
                <a:gd name="connsiteY5" fmla="*/ 89822 h 210822"/>
                <a:gd name="connsiteX6" fmla="*/ 95129 w 102077"/>
                <a:gd name="connsiteY6" fmla="*/ 112812 h 210822"/>
                <a:gd name="connsiteX7" fmla="*/ 26660 w 102077"/>
                <a:gd name="connsiteY7" fmla="*/ 112812 h 210822"/>
                <a:gd name="connsiteX8" fmla="*/ 26660 w 102077"/>
                <a:gd name="connsiteY8" fmla="*/ 187832 h 210822"/>
                <a:gd name="connsiteX9" fmla="*/ 102077 w 102077"/>
                <a:gd name="connsiteY9" fmla="*/ 187832 h 210822"/>
                <a:gd name="connsiteX10" fmla="*/ 102077 w 102077"/>
                <a:gd name="connsiteY10" fmla="*/ 210822 h 210822"/>
                <a:gd name="connsiteX11" fmla="*/ 0 w 102077"/>
                <a:gd name="connsiteY11" fmla="*/ 210822 h 21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2077" h="210822">
                  <a:moveTo>
                    <a:pt x="0" y="0"/>
                  </a:moveTo>
                  <a:lnTo>
                    <a:pt x="98119" y="0"/>
                  </a:lnTo>
                  <a:lnTo>
                    <a:pt x="98119" y="23030"/>
                  </a:lnTo>
                  <a:lnTo>
                    <a:pt x="26660" y="23030"/>
                  </a:lnTo>
                  <a:lnTo>
                    <a:pt x="26660" y="89822"/>
                  </a:lnTo>
                  <a:lnTo>
                    <a:pt x="95129" y="89822"/>
                  </a:lnTo>
                  <a:lnTo>
                    <a:pt x="95129" y="112812"/>
                  </a:lnTo>
                  <a:lnTo>
                    <a:pt x="26660" y="112812"/>
                  </a:lnTo>
                  <a:lnTo>
                    <a:pt x="26660" y="187832"/>
                  </a:lnTo>
                  <a:lnTo>
                    <a:pt x="102077" y="187832"/>
                  </a:lnTo>
                  <a:lnTo>
                    <a:pt x="102077" y="210822"/>
                  </a:lnTo>
                  <a:lnTo>
                    <a:pt x="0" y="210822"/>
                  </a:lnTo>
                  <a:close/>
                </a:path>
              </a:pathLst>
            </a:custGeom>
            <a:solidFill>
              <a:srgbClr val="FEFFFF"/>
            </a:solidFill>
            <a:ln w="403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CH" sz="1400" dirty="0"/>
            </a:p>
          </p:txBody>
        </p:sp>
        <p:sp>
          <p:nvSpPr>
            <p:cNvPr id="79" name="Forme libre : forme 78">
              <a:extLst>
                <a:ext uri="{FF2B5EF4-FFF2-40B4-BE49-F238E27FC236}">
                  <a16:creationId xmlns:a16="http://schemas.microsoft.com/office/drawing/2014/main" id="{6434709C-09A9-8EF8-413B-C3975EE1CDE4}"/>
                </a:ext>
              </a:extLst>
            </p:cNvPr>
            <p:cNvSpPr/>
            <p:nvPr/>
          </p:nvSpPr>
          <p:spPr>
            <a:xfrm>
              <a:off x="4838986" y="1153569"/>
              <a:ext cx="26660" cy="210822"/>
            </a:xfrm>
            <a:custGeom>
              <a:avLst/>
              <a:gdLst>
                <a:gd name="connsiteX0" fmla="*/ 0 w 26660"/>
                <a:gd name="connsiteY0" fmla="*/ 0 h 210822"/>
                <a:gd name="connsiteX1" fmla="*/ 26660 w 26660"/>
                <a:gd name="connsiteY1" fmla="*/ 0 h 210822"/>
                <a:gd name="connsiteX2" fmla="*/ 26660 w 26660"/>
                <a:gd name="connsiteY2" fmla="*/ 210822 h 210822"/>
                <a:gd name="connsiteX3" fmla="*/ 0 w 26660"/>
                <a:gd name="connsiteY3" fmla="*/ 210822 h 21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660" h="210822">
                  <a:moveTo>
                    <a:pt x="0" y="0"/>
                  </a:moveTo>
                  <a:lnTo>
                    <a:pt x="26660" y="0"/>
                  </a:lnTo>
                  <a:lnTo>
                    <a:pt x="26660" y="210822"/>
                  </a:lnTo>
                  <a:lnTo>
                    <a:pt x="0" y="210822"/>
                  </a:lnTo>
                  <a:close/>
                </a:path>
              </a:pathLst>
            </a:custGeom>
            <a:solidFill>
              <a:srgbClr val="FEFFFF"/>
            </a:solidFill>
            <a:ln w="403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CH" sz="1400" dirty="0"/>
            </a:p>
          </p:txBody>
        </p:sp>
        <p:sp>
          <p:nvSpPr>
            <p:cNvPr id="80" name="Forme libre : forme 79">
              <a:extLst>
                <a:ext uri="{FF2B5EF4-FFF2-40B4-BE49-F238E27FC236}">
                  <a16:creationId xmlns:a16="http://schemas.microsoft.com/office/drawing/2014/main" id="{7F015160-B76B-1591-BB27-1FF53DCD1B98}"/>
                </a:ext>
              </a:extLst>
            </p:cNvPr>
            <p:cNvSpPr/>
            <p:nvPr/>
          </p:nvSpPr>
          <p:spPr>
            <a:xfrm>
              <a:off x="4918361" y="1153569"/>
              <a:ext cx="138392" cy="210781"/>
            </a:xfrm>
            <a:custGeom>
              <a:avLst/>
              <a:gdLst>
                <a:gd name="connsiteX0" fmla="*/ 0 w 138392"/>
                <a:gd name="connsiteY0" fmla="*/ 0 h 210781"/>
                <a:gd name="connsiteX1" fmla="*/ 32962 w 138392"/>
                <a:gd name="connsiteY1" fmla="*/ 0 h 210781"/>
                <a:gd name="connsiteX2" fmla="*/ 112338 w 138392"/>
                <a:gd name="connsiteY2" fmla="*/ 173917 h 210781"/>
                <a:gd name="connsiteX3" fmla="*/ 112984 w 138392"/>
                <a:gd name="connsiteY3" fmla="*/ 173917 h 210781"/>
                <a:gd name="connsiteX4" fmla="*/ 112984 w 138392"/>
                <a:gd name="connsiteY4" fmla="*/ 0 h 210781"/>
                <a:gd name="connsiteX5" fmla="*/ 138392 w 138392"/>
                <a:gd name="connsiteY5" fmla="*/ 0 h 210781"/>
                <a:gd name="connsiteX6" fmla="*/ 138392 w 138392"/>
                <a:gd name="connsiteY6" fmla="*/ 210782 h 210781"/>
                <a:gd name="connsiteX7" fmla="*/ 105390 w 138392"/>
                <a:gd name="connsiteY7" fmla="*/ 210782 h 210781"/>
                <a:gd name="connsiteX8" fmla="*/ 26014 w 138392"/>
                <a:gd name="connsiteY8" fmla="*/ 37792 h 210781"/>
                <a:gd name="connsiteX9" fmla="*/ 25409 w 138392"/>
                <a:gd name="connsiteY9" fmla="*/ 37792 h 210781"/>
                <a:gd name="connsiteX10" fmla="*/ 25409 w 138392"/>
                <a:gd name="connsiteY10" fmla="*/ 210782 h 210781"/>
                <a:gd name="connsiteX11" fmla="*/ 0 w 138392"/>
                <a:gd name="connsiteY11" fmla="*/ 210782 h 210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92" h="210781">
                  <a:moveTo>
                    <a:pt x="0" y="0"/>
                  </a:moveTo>
                  <a:lnTo>
                    <a:pt x="32962" y="0"/>
                  </a:lnTo>
                  <a:lnTo>
                    <a:pt x="112338" y="173917"/>
                  </a:lnTo>
                  <a:lnTo>
                    <a:pt x="112984" y="173917"/>
                  </a:lnTo>
                  <a:lnTo>
                    <a:pt x="112984" y="0"/>
                  </a:lnTo>
                  <a:lnTo>
                    <a:pt x="138392" y="0"/>
                  </a:lnTo>
                  <a:lnTo>
                    <a:pt x="138392" y="210782"/>
                  </a:lnTo>
                  <a:lnTo>
                    <a:pt x="105390" y="210782"/>
                  </a:lnTo>
                  <a:lnTo>
                    <a:pt x="26014" y="37792"/>
                  </a:lnTo>
                  <a:lnTo>
                    <a:pt x="25409" y="37792"/>
                  </a:lnTo>
                  <a:lnTo>
                    <a:pt x="25409" y="210782"/>
                  </a:lnTo>
                  <a:lnTo>
                    <a:pt x="0" y="210782"/>
                  </a:lnTo>
                  <a:close/>
                </a:path>
              </a:pathLst>
            </a:custGeom>
            <a:solidFill>
              <a:srgbClr val="FEFFFF"/>
            </a:solidFill>
            <a:ln w="403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CH" sz="1400" dirty="0"/>
            </a:p>
          </p:txBody>
        </p:sp>
        <p:sp>
          <p:nvSpPr>
            <p:cNvPr id="81" name="Forme libre : forme 80">
              <a:extLst>
                <a:ext uri="{FF2B5EF4-FFF2-40B4-BE49-F238E27FC236}">
                  <a16:creationId xmlns:a16="http://schemas.microsoft.com/office/drawing/2014/main" id="{1D230235-FEE9-CCA7-CCA9-6761D1BF21BF}"/>
                </a:ext>
              </a:extLst>
            </p:cNvPr>
            <p:cNvSpPr/>
            <p:nvPr/>
          </p:nvSpPr>
          <p:spPr>
            <a:xfrm>
              <a:off x="5188198" y="1153569"/>
              <a:ext cx="102077" cy="210781"/>
            </a:xfrm>
            <a:custGeom>
              <a:avLst/>
              <a:gdLst>
                <a:gd name="connsiteX0" fmla="*/ 0 w 102077"/>
                <a:gd name="connsiteY0" fmla="*/ 0 h 210781"/>
                <a:gd name="connsiteX1" fmla="*/ 98119 w 102077"/>
                <a:gd name="connsiteY1" fmla="*/ 0 h 210781"/>
                <a:gd name="connsiteX2" fmla="*/ 98119 w 102077"/>
                <a:gd name="connsiteY2" fmla="*/ 22667 h 210781"/>
                <a:gd name="connsiteX3" fmla="*/ 26661 w 102077"/>
                <a:gd name="connsiteY3" fmla="*/ 22667 h 210781"/>
                <a:gd name="connsiteX4" fmla="*/ 26661 w 102077"/>
                <a:gd name="connsiteY4" fmla="*/ 89782 h 210781"/>
                <a:gd name="connsiteX5" fmla="*/ 94806 w 102077"/>
                <a:gd name="connsiteY5" fmla="*/ 89782 h 210781"/>
                <a:gd name="connsiteX6" fmla="*/ 94806 w 102077"/>
                <a:gd name="connsiteY6" fmla="*/ 112812 h 210781"/>
                <a:gd name="connsiteX7" fmla="*/ 26661 w 102077"/>
                <a:gd name="connsiteY7" fmla="*/ 112812 h 210781"/>
                <a:gd name="connsiteX8" fmla="*/ 26661 w 102077"/>
                <a:gd name="connsiteY8" fmla="*/ 187953 h 210781"/>
                <a:gd name="connsiteX9" fmla="*/ 102078 w 102077"/>
                <a:gd name="connsiteY9" fmla="*/ 187953 h 210781"/>
                <a:gd name="connsiteX10" fmla="*/ 102078 w 102077"/>
                <a:gd name="connsiteY10" fmla="*/ 210782 h 210781"/>
                <a:gd name="connsiteX11" fmla="*/ 0 w 102077"/>
                <a:gd name="connsiteY11" fmla="*/ 210782 h 210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2077" h="210781">
                  <a:moveTo>
                    <a:pt x="0" y="0"/>
                  </a:moveTo>
                  <a:lnTo>
                    <a:pt x="98119" y="0"/>
                  </a:lnTo>
                  <a:lnTo>
                    <a:pt x="98119" y="22667"/>
                  </a:lnTo>
                  <a:lnTo>
                    <a:pt x="26661" y="22667"/>
                  </a:lnTo>
                  <a:lnTo>
                    <a:pt x="26661" y="89782"/>
                  </a:lnTo>
                  <a:lnTo>
                    <a:pt x="94806" y="89782"/>
                  </a:lnTo>
                  <a:lnTo>
                    <a:pt x="94806" y="112812"/>
                  </a:lnTo>
                  <a:lnTo>
                    <a:pt x="26661" y="112812"/>
                  </a:lnTo>
                  <a:lnTo>
                    <a:pt x="26661" y="187953"/>
                  </a:lnTo>
                  <a:lnTo>
                    <a:pt x="102078" y="187953"/>
                  </a:lnTo>
                  <a:lnTo>
                    <a:pt x="102078" y="210782"/>
                  </a:lnTo>
                  <a:lnTo>
                    <a:pt x="0" y="210782"/>
                  </a:lnTo>
                  <a:close/>
                </a:path>
              </a:pathLst>
            </a:custGeom>
            <a:solidFill>
              <a:srgbClr val="FEFFFF"/>
            </a:solidFill>
            <a:ln w="403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CH" sz="1400" dirty="0"/>
            </a:p>
          </p:txBody>
        </p:sp>
        <p:sp>
          <p:nvSpPr>
            <p:cNvPr id="82" name="Forme libre : forme 81">
              <a:extLst>
                <a:ext uri="{FF2B5EF4-FFF2-40B4-BE49-F238E27FC236}">
                  <a16:creationId xmlns:a16="http://schemas.microsoft.com/office/drawing/2014/main" id="{FAF6E5CA-AE51-599A-09FC-7A4F995A77DF}"/>
                </a:ext>
              </a:extLst>
            </p:cNvPr>
            <p:cNvSpPr/>
            <p:nvPr/>
          </p:nvSpPr>
          <p:spPr>
            <a:xfrm>
              <a:off x="5337295" y="1153569"/>
              <a:ext cx="138392" cy="210781"/>
            </a:xfrm>
            <a:custGeom>
              <a:avLst/>
              <a:gdLst>
                <a:gd name="connsiteX0" fmla="*/ 0 w 138392"/>
                <a:gd name="connsiteY0" fmla="*/ 0 h 210781"/>
                <a:gd name="connsiteX1" fmla="*/ 32962 w 138392"/>
                <a:gd name="connsiteY1" fmla="*/ 0 h 210781"/>
                <a:gd name="connsiteX2" fmla="*/ 112661 w 138392"/>
                <a:gd name="connsiteY2" fmla="*/ 173917 h 210781"/>
                <a:gd name="connsiteX3" fmla="*/ 113307 w 138392"/>
                <a:gd name="connsiteY3" fmla="*/ 173917 h 210781"/>
                <a:gd name="connsiteX4" fmla="*/ 113307 w 138392"/>
                <a:gd name="connsiteY4" fmla="*/ 0 h 210781"/>
                <a:gd name="connsiteX5" fmla="*/ 138392 w 138392"/>
                <a:gd name="connsiteY5" fmla="*/ 0 h 210781"/>
                <a:gd name="connsiteX6" fmla="*/ 138392 w 138392"/>
                <a:gd name="connsiteY6" fmla="*/ 210782 h 210781"/>
                <a:gd name="connsiteX7" fmla="*/ 105713 w 138392"/>
                <a:gd name="connsiteY7" fmla="*/ 210782 h 210781"/>
                <a:gd name="connsiteX8" fmla="*/ 26054 w 138392"/>
                <a:gd name="connsiteY8" fmla="*/ 37792 h 210781"/>
                <a:gd name="connsiteX9" fmla="*/ 25408 w 138392"/>
                <a:gd name="connsiteY9" fmla="*/ 37792 h 210781"/>
                <a:gd name="connsiteX10" fmla="*/ 25408 w 138392"/>
                <a:gd name="connsiteY10" fmla="*/ 210782 h 210781"/>
                <a:gd name="connsiteX11" fmla="*/ 0 w 138392"/>
                <a:gd name="connsiteY11" fmla="*/ 210782 h 210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92" h="210781">
                  <a:moveTo>
                    <a:pt x="0" y="0"/>
                  </a:moveTo>
                  <a:lnTo>
                    <a:pt x="32962" y="0"/>
                  </a:lnTo>
                  <a:lnTo>
                    <a:pt x="112661" y="173917"/>
                  </a:lnTo>
                  <a:lnTo>
                    <a:pt x="113307" y="173917"/>
                  </a:lnTo>
                  <a:lnTo>
                    <a:pt x="113307" y="0"/>
                  </a:lnTo>
                  <a:lnTo>
                    <a:pt x="138392" y="0"/>
                  </a:lnTo>
                  <a:lnTo>
                    <a:pt x="138392" y="210782"/>
                  </a:lnTo>
                  <a:lnTo>
                    <a:pt x="105713" y="210782"/>
                  </a:lnTo>
                  <a:lnTo>
                    <a:pt x="26054" y="37792"/>
                  </a:lnTo>
                  <a:lnTo>
                    <a:pt x="25408" y="37792"/>
                  </a:lnTo>
                  <a:lnTo>
                    <a:pt x="25408" y="210782"/>
                  </a:lnTo>
                  <a:lnTo>
                    <a:pt x="0" y="210782"/>
                  </a:lnTo>
                  <a:close/>
                </a:path>
              </a:pathLst>
            </a:custGeom>
            <a:solidFill>
              <a:srgbClr val="FEFFFF"/>
            </a:solidFill>
            <a:ln w="403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CH" sz="1400" dirty="0"/>
            </a:p>
          </p:txBody>
        </p:sp>
        <p:sp>
          <p:nvSpPr>
            <p:cNvPr id="83" name="Forme libre : forme 82">
              <a:extLst>
                <a:ext uri="{FF2B5EF4-FFF2-40B4-BE49-F238E27FC236}">
                  <a16:creationId xmlns:a16="http://schemas.microsoft.com/office/drawing/2014/main" id="{B645D9B8-E938-DF63-8AEC-E82C7970CBD2}"/>
                </a:ext>
              </a:extLst>
            </p:cNvPr>
            <p:cNvSpPr/>
            <p:nvPr/>
          </p:nvSpPr>
          <p:spPr>
            <a:xfrm>
              <a:off x="5522384" y="1151429"/>
              <a:ext cx="147521" cy="215139"/>
            </a:xfrm>
            <a:custGeom>
              <a:avLst/>
              <a:gdLst>
                <a:gd name="connsiteX0" fmla="*/ 147522 w 147521"/>
                <a:gd name="connsiteY0" fmla="*/ 204250 h 215139"/>
                <a:gd name="connsiteX1" fmla="*/ 95170 w 147521"/>
                <a:gd name="connsiteY1" fmla="*/ 215140 h 215139"/>
                <a:gd name="connsiteX2" fmla="*/ 0 w 147521"/>
                <a:gd name="connsiteY2" fmla="*/ 107046 h 215139"/>
                <a:gd name="connsiteX3" fmla="*/ 93554 w 147521"/>
                <a:gd name="connsiteY3" fmla="*/ 82 h 215139"/>
                <a:gd name="connsiteX4" fmla="*/ 143280 w 147521"/>
                <a:gd name="connsiteY4" fmla="*/ 9359 h 215139"/>
                <a:gd name="connsiteX5" fmla="*/ 143280 w 147521"/>
                <a:gd name="connsiteY5" fmla="*/ 35697 h 215139"/>
                <a:gd name="connsiteX6" fmla="*/ 93877 w 147521"/>
                <a:gd name="connsiteY6" fmla="*/ 23072 h 215139"/>
                <a:gd name="connsiteX7" fmla="*/ 27913 w 147521"/>
                <a:gd name="connsiteY7" fmla="*/ 101682 h 215139"/>
                <a:gd name="connsiteX8" fmla="*/ 95776 w 147521"/>
                <a:gd name="connsiteY8" fmla="*/ 192432 h 215139"/>
                <a:gd name="connsiteX9" fmla="*/ 122113 w 147521"/>
                <a:gd name="connsiteY9" fmla="*/ 186624 h 215139"/>
                <a:gd name="connsiteX10" fmla="*/ 122113 w 147521"/>
                <a:gd name="connsiteY10" fmla="*/ 119509 h 215139"/>
                <a:gd name="connsiteX11" fmla="*/ 86647 w 147521"/>
                <a:gd name="connsiteY11" fmla="*/ 119509 h 215139"/>
                <a:gd name="connsiteX12" fmla="*/ 86647 w 147521"/>
                <a:gd name="connsiteY12" fmla="*/ 96519 h 215139"/>
                <a:gd name="connsiteX13" fmla="*/ 147239 w 147521"/>
                <a:gd name="connsiteY13" fmla="*/ 96519 h 215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7521" h="215139">
                  <a:moveTo>
                    <a:pt x="147522" y="204250"/>
                  </a:moveTo>
                  <a:cubicBezTo>
                    <a:pt x="130798" y="210743"/>
                    <a:pt x="113146" y="214333"/>
                    <a:pt x="95170" y="215140"/>
                  </a:cubicBezTo>
                  <a:cubicBezTo>
                    <a:pt x="28236" y="215140"/>
                    <a:pt x="0" y="164239"/>
                    <a:pt x="0" y="107046"/>
                  </a:cubicBezTo>
                  <a:cubicBezTo>
                    <a:pt x="0" y="41182"/>
                    <a:pt x="38496" y="82"/>
                    <a:pt x="93554" y="82"/>
                  </a:cubicBezTo>
                  <a:cubicBezTo>
                    <a:pt x="110601" y="-563"/>
                    <a:pt x="127647" y="2583"/>
                    <a:pt x="143280" y="9359"/>
                  </a:cubicBezTo>
                  <a:lnTo>
                    <a:pt x="143280" y="35697"/>
                  </a:lnTo>
                  <a:cubicBezTo>
                    <a:pt x="127970" y="27791"/>
                    <a:pt x="111086" y="23395"/>
                    <a:pt x="93877" y="23072"/>
                  </a:cubicBezTo>
                  <a:cubicBezTo>
                    <a:pt x="53038" y="24807"/>
                    <a:pt x="22581" y="61228"/>
                    <a:pt x="27913" y="101682"/>
                  </a:cubicBezTo>
                  <a:cubicBezTo>
                    <a:pt x="27913" y="156051"/>
                    <a:pt x="49685" y="192432"/>
                    <a:pt x="95776" y="192432"/>
                  </a:cubicBezTo>
                  <a:cubicBezTo>
                    <a:pt x="104784" y="192432"/>
                    <a:pt x="113752" y="190415"/>
                    <a:pt x="122113" y="186624"/>
                  </a:cubicBezTo>
                  <a:lnTo>
                    <a:pt x="122113" y="119509"/>
                  </a:lnTo>
                  <a:lnTo>
                    <a:pt x="86647" y="119509"/>
                  </a:lnTo>
                  <a:lnTo>
                    <a:pt x="86647" y="96519"/>
                  </a:lnTo>
                  <a:lnTo>
                    <a:pt x="147239" y="96519"/>
                  </a:lnTo>
                  <a:close/>
                </a:path>
              </a:pathLst>
            </a:custGeom>
            <a:solidFill>
              <a:srgbClr val="FEFFFF"/>
            </a:solidFill>
            <a:ln w="403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CH" sz="1400" dirty="0"/>
            </a:p>
          </p:txBody>
        </p:sp>
        <p:sp>
          <p:nvSpPr>
            <p:cNvPr id="84" name="Forme libre : forme 83">
              <a:extLst>
                <a:ext uri="{FF2B5EF4-FFF2-40B4-BE49-F238E27FC236}">
                  <a16:creationId xmlns:a16="http://schemas.microsoft.com/office/drawing/2014/main" id="{807D254C-E928-1326-59B1-EFA1BA6B7693}"/>
                </a:ext>
              </a:extLst>
            </p:cNvPr>
            <p:cNvSpPr/>
            <p:nvPr/>
          </p:nvSpPr>
          <p:spPr>
            <a:xfrm>
              <a:off x="5725448" y="1153569"/>
              <a:ext cx="26498" cy="210822"/>
            </a:xfrm>
            <a:custGeom>
              <a:avLst/>
              <a:gdLst>
                <a:gd name="connsiteX0" fmla="*/ 0 w 26498"/>
                <a:gd name="connsiteY0" fmla="*/ 0 h 210822"/>
                <a:gd name="connsiteX1" fmla="*/ 26499 w 26498"/>
                <a:gd name="connsiteY1" fmla="*/ 0 h 210822"/>
                <a:gd name="connsiteX2" fmla="*/ 26499 w 26498"/>
                <a:gd name="connsiteY2" fmla="*/ 210822 h 210822"/>
                <a:gd name="connsiteX3" fmla="*/ 0 w 26498"/>
                <a:gd name="connsiteY3" fmla="*/ 210822 h 21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98" h="210822">
                  <a:moveTo>
                    <a:pt x="0" y="0"/>
                  </a:moveTo>
                  <a:lnTo>
                    <a:pt x="26499" y="0"/>
                  </a:lnTo>
                  <a:lnTo>
                    <a:pt x="26499" y="210822"/>
                  </a:lnTo>
                  <a:lnTo>
                    <a:pt x="0" y="210822"/>
                  </a:lnTo>
                  <a:close/>
                </a:path>
              </a:pathLst>
            </a:custGeom>
            <a:solidFill>
              <a:srgbClr val="FEFFFF"/>
            </a:solidFill>
            <a:ln w="403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CH" sz="1400" dirty="0"/>
            </a:p>
          </p:txBody>
        </p:sp>
        <p:sp>
          <p:nvSpPr>
            <p:cNvPr id="85" name="Forme libre : forme 84">
              <a:extLst>
                <a:ext uri="{FF2B5EF4-FFF2-40B4-BE49-F238E27FC236}">
                  <a16:creationId xmlns:a16="http://schemas.microsoft.com/office/drawing/2014/main" id="{783E18EF-D088-9D8B-A167-DE7496F7C6C9}"/>
                </a:ext>
              </a:extLst>
            </p:cNvPr>
            <p:cNvSpPr/>
            <p:nvPr/>
          </p:nvSpPr>
          <p:spPr>
            <a:xfrm>
              <a:off x="5807813" y="1153569"/>
              <a:ext cx="138392" cy="210781"/>
            </a:xfrm>
            <a:custGeom>
              <a:avLst/>
              <a:gdLst>
                <a:gd name="connsiteX0" fmla="*/ 0 w 138392"/>
                <a:gd name="connsiteY0" fmla="*/ 0 h 210781"/>
                <a:gd name="connsiteX1" fmla="*/ 33002 w 138392"/>
                <a:gd name="connsiteY1" fmla="*/ 0 h 210781"/>
                <a:gd name="connsiteX2" fmla="*/ 112378 w 138392"/>
                <a:gd name="connsiteY2" fmla="*/ 173917 h 210781"/>
                <a:gd name="connsiteX3" fmla="*/ 113307 w 138392"/>
                <a:gd name="connsiteY3" fmla="*/ 173917 h 210781"/>
                <a:gd name="connsiteX4" fmla="*/ 113307 w 138392"/>
                <a:gd name="connsiteY4" fmla="*/ 0 h 210781"/>
                <a:gd name="connsiteX5" fmla="*/ 138392 w 138392"/>
                <a:gd name="connsiteY5" fmla="*/ 0 h 210781"/>
                <a:gd name="connsiteX6" fmla="*/ 138392 w 138392"/>
                <a:gd name="connsiteY6" fmla="*/ 210782 h 210781"/>
                <a:gd name="connsiteX7" fmla="*/ 105754 w 138392"/>
                <a:gd name="connsiteY7" fmla="*/ 210782 h 210781"/>
                <a:gd name="connsiteX8" fmla="*/ 26054 w 138392"/>
                <a:gd name="connsiteY8" fmla="*/ 37792 h 210781"/>
                <a:gd name="connsiteX9" fmla="*/ 25408 w 138392"/>
                <a:gd name="connsiteY9" fmla="*/ 37792 h 210781"/>
                <a:gd name="connsiteX10" fmla="*/ 25408 w 138392"/>
                <a:gd name="connsiteY10" fmla="*/ 210782 h 210781"/>
                <a:gd name="connsiteX11" fmla="*/ 0 w 138392"/>
                <a:gd name="connsiteY11" fmla="*/ 210782 h 210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92" h="210781">
                  <a:moveTo>
                    <a:pt x="0" y="0"/>
                  </a:moveTo>
                  <a:lnTo>
                    <a:pt x="33002" y="0"/>
                  </a:lnTo>
                  <a:lnTo>
                    <a:pt x="112378" y="173917"/>
                  </a:lnTo>
                  <a:lnTo>
                    <a:pt x="113307" y="173917"/>
                  </a:lnTo>
                  <a:lnTo>
                    <a:pt x="113307" y="0"/>
                  </a:lnTo>
                  <a:lnTo>
                    <a:pt x="138392" y="0"/>
                  </a:lnTo>
                  <a:lnTo>
                    <a:pt x="138392" y="210782"/>
                  </a:lnTo>
                  <a:lnTo>
                    <a:pt x="105754" y="210782"/>
                  </a:lnTo>
                  <a:lnTo>
                    <a:pt x="26054" y="37792"/>
                  </a:lnTo>
                  <a:lnTo>
                    <a:pt x="25408" y="37792"/>
                  </a:lnTo>
                  <a:lnTo>
                    <a:pt x="25408" y="210782"/>
                  </a:lnTo>
                  <a:lnTo>
                    <a:pt x="0" y="210782"/>
                  </a:lnTo>
                  <a:close/>
                </a:path>
              </a:pathLst>
            </a:custGeom>
            <a:solidFill>
              <a:srgbClr val="FEFFFF"/>
            </a:solidFill>
            <a:ln w="403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CH" sz="1400" dirty="0"/>
            </a:p>
          </p:txBody>
        </p:sp>
        <p:sp>
          <p:nvSpPr>
            <p:cNvPr id="86" name="Forme libre : forme 85">
              <a:extLst>
                <a:ext uri="{FF2B5EF4-FFF2-40B4-BE49-F238E27FC236}">
                  <a16:creationId xmlns:a16="http://schemas.microsoft.com/office/drawing/2014/main" id="{32C21F6C-1FE2-F47D-333D-760E11FC3871}"/>
                </a:ext>
              </a:extLst>
            </p:cNvPr>
            <p:cNvSpPr/>
            <p:nvPr/>
          </p:nvSpPr>
          <p:spPr>
            <a:xfrm>
              <a:off x="6001748" y="1153569"/>
              <a:ext cx="102400" cy="210781"/>
            </a:xfrm>
            <a:custGeom>
              <a:avLst/>
              <a:gdLst>
                <a:gd name="connsiteX0" fmla="*/ 0 w 102400"/>
                <a:gd name="connsiteY0" fmla="*/ 0 h 210781"/>
                <a:gd name="connsiteX1" fmla="*/ 98482 w 102400"/>
                <a:gd name="connsiteY1" fmla="*/ 0 h 210781"/>
                <a:gd name="connsiteX2" fmla="*/ 98482 w 102400"/>
                <a:gd name="connsiteY2" fmla="*/ 22667 h 210781"/>
                <a:gd name="connsiteX3" fmla="*/ 26660 w 102400"/>
                <a:gd name="connsiteY3" fmla="*/ 22667 h 210781"/>
                <a:gd name="connsiteX4" fmla="*/ 26660 w 102400"/>
                <a:gd name="connsiteY4" fmla="*/ 89782 h 210781"/>
                <a:gd name="connsiteX5" fmla="*/ 95008 w 102400"/>
                <a:gd name="connsiteY5" fmla="*/ 89782 h 210781"/>
                <a:gd name="connsiteX6" fmla="*/ 95008 w 102400"/>
                <a:gd name="connsiteY6" fmla="*/ 112812 h 210781"/>
                <a:gd name="connsiteX7" fmla="*/ 26660 w 102400"/>
                <a:gd name="connsiteY7" fmla="*/ 112812 h 210781"/>
                <a:gd name="connsiteX8" fmla="*/ 26660 w 102400"/>
                <a:gd name="connsiteY8" fmla="*/ 187953 h 210781"/>
                <a:gd name="connsiteX9" fmla="*/ 102400 w 102400"/>
                <a:gd name="connsiteY9" fmla="*/ 187953 h 210781"/>
                <a:gd name="connsiteX10" fmla="*/ 102400 w 102400"/>
                <a:gd name="connsiteY10" fmla="*/ 210782 h 210781"/>
                <a:gd name="connsiteX11" fmla="*/ 0 w 102400"/>
                <a:gd name="connsiteY11" fmla="*/ 210782 h 210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2400" h="210781">
                  <a:moveTo>
                    <a:pt x="0" y="0"/>
                  </a:moveTo>
                  <a:lnTo>
                    <a:pt x="98482" y="0"/>
                  </a:lnTo>
                  <a:lnTo>
                    <a:pt x="98482" y="22667"/>
                  </a:lnTo>
                  <a:lnTo>
                    <a:pt x="26660" y="22667"/>
                  </a:lnTo>
                  <a:lnTo>
                    <a:pt x="26660" y="89782"/>
                  </a:lnTo>
                  <a:lnTo>
                    <a:pt x="95008" y="89782"/>
                  </a:lnTo>
                  <a:lnTo>
                    <a:pt x="95008" y="112812"/>
                  </a:lnTo>
                  <a:lnTo>
                    <a:pt x="26660" y="112812"/>
                  </a:lnTo>
                  <a:lnTo>
                    <a:pt x="26660" y="187953"/>
                  </a:lnTo>
                  <a:lnTo>
                    <a:pt x="102400" y="187953"/>
                  </a:lnTo>
                  <a:lnTo>
                    <a:pt x="102400" y="210782"/>
                  </a:lnTo>
                  <a:lnTo>
                    <a:pt x="0" y="210782"/>
                  </a:lnTo>
                  <a:close/>
                </a:path>
              </a:pathLst>
            </a:custGeom>
            <a:solidFill>
              <a:srgbClr val="FEFFFF"/>
            </a:solidFill>
            <a:ln w="403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CH" sz="1400" dirty="0"/>
            </a:p>
          </p:txBody>
        </p:sp>
        <p:sp>
          <p:nvSpPr>
            <p:cNvPr id="87" name="Forme libre : forme 86">
              <a:extLst>
                <a:ext uri="{FF2B5EF4-FFF2-40B4-BE49-F238E27FC236}">
                  <a16:creationId xmlns:a16="http://schemas.microsoft.com/office/drawing/2014/main" id="{DEA62B42-E5EC-B16B-5A45-B109D88E366F}"/>
                </a:ext>
              </a:extLst>
            </p:cNvPr>
            <p:cNvSpPr/>
            <p:nvPr/>
          </p:nvSpPr>
          <p:spPr>
            <a:xfrm>
              <a:off x="6151047" y="1153569"/>
              <a:ext cx="102077" cy="210781"/>
            </a:xfrm>
            <a:custGeom>
              <a:avLst/>
              <a:gdLst>
                <a:gd name="connsiteX0" fmla="*/ 0 w 102077"/>
                <a:gd name="connsiteY0" fmla="*/ 0 h 210781"/>
                <a:gd name="connsiteX1" fmla="*/ 98119 w 102077"/>
                <a:gd name="connsiteY1" fmla="*/ 0 h 210781"/>
                <a:gd name="connsiteX2" fmla="*/ 98119 w 102077"/>
                <a:gd name="connsiteY2" fmla="*/ 22667 h 210781"/>
                <a:gd name="connsiteX3" fmla="*/ 26660 w 102077"/>
                <a:gd name="connsiteY3" fmla="*/ 22667 h 210781"/>
                <a:gd name="connsiteX4" fmla="*/ 26660 w 102077"/>
                <a:gd name="connsiteY4" fmla="*/ 89782 h 210781"/>
                <a:gd name="connsiteX5" fmla="*/ 94806 w 102077"/>
                <a:gd name="connsiteY5" fmla="*/ 89782 h 210781"/>
                <a:gd name="connsiteX6" fmla="*/ 94806 w 102077"/>
                <a:gd name="connsiteY6" fmla="*/ 112812 h 210781"/>
                <a:gd name="connsiteX7" fmla="*/ 26660 w 102077"/>
                <a:gd name="connsiteY7" fmla="*/ 112812 h 210781"/>
                <a:gd name="connsiteX8" fmla="*/ 26660 w 102077"/>
                <a:gd name="connsiteY8" fmla="*/ 187953 h 210781"/>
                <a:gd name="connsiteX9" fmla="*/ 102077 w 102077"/>
                <a:gd name="connsiteY9" fmla="*/ 187953 h 210781"/>
                <a:gd name="connsiteX10" fmla="*/ 102077 w 102077"/>
                <a:gd name="connsiteY10" fmla="*/ 210782 h 210781"/>
                <a:gd name="connsiteX11" fmla="*/ 0 w 102077"/>
                <a:gd name="connsiteY11" fmla="*/ 210782 h 210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2077" h="210781">
                  <a:moveTo>
                    <a:pt x="0" y="0"/>
                  </a:moveTo>
                  <a:lnTo>
                    <a:pt x="98119" y="0"/>
                  </a:lnTo>
                  <a:lnTo>
                    <a:pt x="98119" y="22667"/>
                  </a:lnTo>
                  <a:lnTo>
                    <a:pt x="26660" y="22667"/>
                  </a:lnTo>
                  <a:lnTo>
                    <a:pt x="26660" y="89782"/>
                  </a:lnTo>
                  <a:lnTo>
                    <a:pt x="94806" y="89782"/>
                  </a:lnTo>
                  <a:lnTo>
                    <a:pt x="94806" y="112812"/>
                  </a:lnTo>
                  <a:lnTo>
                    <a:pt x="26660" y="112812"/>
                  </a:lnTo>
                  <a:lnTo>
                    <a:pt x="26660" y="187953"/>
                  </a:lnTo>
                  <a:lnTo>
                    <a:pt x="102077" y="187953"/>
                  </a:lnTo>
                  <a:lnTo>
                    <a:pt x="102077" y="210782"/>
                  </a:lnTo>
                  <a:lnTo>
                    <a:pt x="0" y="210782"/>
                  </a:lnTo>
                  <a:close/>
                </a:path>
              </a:pathLst>
            </a:custGeom>
            <a:solidFill>
              <a:srgbClr val="FEFFFF"/>
            </a:solidFill>
            <a:ln w="403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CH" sz="1400" dirty="0"/>
            </a:p>
          </p:txBody>
        </p:sp>
        <p:sp>
          <p:nvSpPr>
            <p:cNvPr id="88" name="Forme libre : forme 87">
              <a:extLst>
                <a:ext uri="{FF2B5EF4-FFF2-40B4-BE49-F238E27FC236}">
                  <a16:creationId xmlns:a16="http://schemas.microsoft.com/office/drawing/2014/main" id="{06D0D1F7-027E-D6AC-4834-6719ACE914C6}"/>
                </a:ext>
              </a:extLst>
            </p:cNvPr>
            <p:cNvSpPr/>
            <p:nvPr/>
          </p:nvSpPr>
          <p:spPr>
            <a:xfrm>
              <a:off x="6299821" y="1153340"/>
              <a:ext cx="125748" cy="210567"/>
            </a:xfrm>
            <a:custGeom>
              <a:avLst/>
              <a:gdLst>
                <a:gd name="connsiteX0" fmla="*/ 26661 w 125748"/>
                <a:gd name="connsiteY0" fmla="*/ 93641 h 210567"/>
                <a:gd name="connsiteX1" fmla="*/ 47181 w 125748"/>
                <a:gd name="connsiteY1" fmla="*/ 93641 h 210567"/>
                <a:gd name="connsiteX2" fmla="*/ 86647 w 125748"/>
                <a:gd name="connsiteY2" fmla="*/ 56454 h 210567"/>
                <a:gd name="connsiteX3" fmla="*/ 47827 w 125748"/>
                <a:gd name="connsiteY3" fmla="*/ 21807 h 210567"/>
                <a:gd name="connsiteX4" fmla="*/ 26661 w 125748"/>
                <a:gd name="connsiteY4" fmla="*/ 21807 h 210567"/>
                <a:gd name="connsiteX5" fmla="*/ 0 w 125748"/>
                <a:gd name="connsiteY5" fmla="*/ 229 h 210567"/>
                <a:gd name="connsiteX6" fmla="*/ 54290 w 125748"/>
                <a:gd name="connsiteY6" fmla="*/ 229 h 210567"/>
                <a:gd name="connsiteX7" fmla="*/ 98765 w 125748"/>
                <a:gd name="connsiteY7" fmla="*/ 14386 h 210567"/>
                <a:gd name="connsiteX8" fmla="*/ 114236 w 125748"/>
                <a:gd name="connsiteY8" fmla="*/ 54719 h 210567"/>
                <a:gd name="connsiteX9" fmla="*/ 72751 w 125748"/>
                <a:gd name="connsiteY9" fmla="*/ 105136 h 210567"/>
                <a:gd name="connsiteX10" fmla="*/ 95452 w 125748"/>
                <a:gd name="connsiteY10" fmla="*/ 125787 h 210567"/>
                <a:gd name="connsiteX11" fmla="*/ 125748 w 125748"/>
                <a:gd name="connsiteY11" fmla="*/ 210567 h 210567"/>
                <a:gd name="connsiteX12" fmla="*/ 96907 w 125748"/>
                <a:gd name="connsiteY12" fmla="*/ 210567 h 210567"/>
                <a:gd name="connsiteX13" fmla="*/ 73074 w 125748"/>
                <a:gd name="connsiteY13" fmla="*/ 139016 h 210567"/>
                <a:gd name="connsiteX14" fmla="*/ 39304 w 125748"/>
                <a:gd name="connsiteY14" fmla="*/ 114897 h 210567"/>
                <a:gd name="connsiteX15" fmla="*/ 27307 w 125748"/>
                <a:gd name="connsiteY15" fmla="*/ 114897 h 210567"/>
                <a:gd name="connsiteX16" fmla="*/ 27307 w 125748"/>
                <a:gd name="connsiteY16" fmla="*/ 210567 h 210567"/>
                <a:gd name="connsiteX17" fmla="*/ 646 w 125748"/>
                <a:gd name="connsiteY17" fmla="*/ 210567 h 210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25748" h="210567">
                  <a:moveTo>
                    <a:pt x="26661" y="93641"/>
                  </a:moveTo>
                  <a:lnTo>
                    <a:pt x="47181" y="93641"/>
                  </a:lnTo>
                  <a:cubicBezTo>
                    <a:pt x="68954" y="96021"/>
                    <a:pt x="87737" y="78355"/>
                    <a:pt x="86647" y="56454"/>
                  </a:cubicBezTo>
                  <a:cubicBezTo>
                    <a:pt x="86647" y="32980"/>
                    <a:pt x="71175" y="21807"/>
                    <a:pt x="47827" y="21807"/>
                  </a:cubicBezTo>
                  <a:lnTo>
                    <a:pt x="26661" y="21807"/>
                  </a:lnTo>
                  <a:close/>
                  <a:moveTo>
                    <a:pt x="0" y="229"/>
                  </a:moveTo>
                  <a:lnTo>
                    <a:pt x="54290" y="229"/>
                  </a:lnTo>
                  <a:cubicBezTo>
                    <a:pt x="70368" y="-1183"/>
                    <a:pt x="86485" y="3980"/>
                    <a:pt x="98765" y="14386"/>
                  </a:cubicBezTo>
                  <a:cubicBezTo>
                    <a:pt x="109187" y="25276"/>
                    <a:pt x="114721" y="39756"/>
                    <a:pt x="114236" y="54719"/>
                  </a:cubicBezTo>
                  <a:cubicBezTo>
                    <a:pt x="115650" y="79766"/>
                    <a:pt x="97674" y="101829"/>
                    <a:pt x="72751" y="105136"/>
                  </a:cubicBezTo>
                  <a:cubicBezTo>
                    <a:pt x="83940" y="106548"/>
                    <a:pt x="93110" y="114776"/>
                    <a:pt x="95452" y="125787"/>
                  </a:cubicBezTo>
                  <a:lnTo>
                    <a:pt x="125748" y="210567"/>
                  </a:lnTo>
                  <a:lnTo>
                    <a:pt x="96907" y="210567"/>
                  </a:lnTo>
                  <a:lnTo>
                    <a:pt x="73074" y="139016"/>
                  </a:lnTo>
                  <a:cubicBezTo>
                    <a:pt x="69923" y="123407"/>
                    <a:pt x="55220" y="112880"/>
                    <a:pt x="39304" y="114897"/>
                  </a:cubicBezTo>
                  <a:lnTo>
                    <a:pt x="27307" y="114897"/>
                  </a:lnTo>
                  <a:lnTo>
                    <a:pt x="27307" y="210567"/>
                  </a:lnTo>
                  <a:lnTo>
                    <a:pt x="646" y="210567"/>
                  </a:lnTo>
                  <a:close/>
                </a:path>
              </a:pathLst>
            </a:custGeom>
            <a:solidFill>
              <a:srgbClr val="FEFFFF"/>
            </a:solidFill>
            <a:ln w="403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CH" sz="1400" dirty="0"/>
            </a:p>
          </p:txBody>
        </p:sp>
        <p:sp>
          <p:nvSpPr>
            <p:cNvPr id="89" name="Forme libre : forme 88">
              <a:extLst>
                <a:ext uri="{FF2B5EF4-FFF2-40B4-BE49-F238E27FC236}">
                  <a16:creationId xmlns:a16="http://schemas.microsoft.com/office/drawing/2014/main" id="{C187FEA7-EBDB-A58B-35E9-31B9701963D0}"/>
                </a:ext>
              </a:extLst>
            </p:cNvPr>
            <p:cNvSpPr/>
            <p:nvPr/>
          </p:nvSpPr>
          <p:spPr>
            <a:xfrm>
              <a:off x="6465843" y="1153569"/>
              <a:ext cx="26660" cy="210822"/>
            </a:xfrm>
            <a:custGeom>
              <a:avLst/>
              <a:gdLst>
                <a:gd name="connsiteX0" fmla="*/ 0 w 26660"/>
                <a:gd name="connsiteY0" fmla="*/ 0 h 210822"/>
                <a:gd name="connsiteX1" fmla="*/ 26661 w 26660"/>
                <a:gd name="connsiteY1" fmla="*/ 0 h 210822"/>
                <a:gd name="connsiteX2" fmla="*/ 26661 w 26660"/>
                <a:gd name="connsiteY2" fmla="*/ 210822 h 210822"/>
                <a:gd name="connsiteX3" fmla="*/ 0 w 26660"/>
                <a:gd name="connsiteY3" fmla="*/ 210822 h 21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660" h="210822">
                  <a:moveTo>
                    <a:pt x="0" y="0"/>
                  </a:moveTo>
                  <a:lnTo>
                    <a:pt x="26661" y="0"/>
                  </a:lnTo>
                  <a:lnTo>
                    <a:pt x="26661" y="210822"/>
                  </a:lnTo>
                  <a:lnTo>
                    <a:pt x="0" y="210822"/>
                  </a:lnTo>
                  <a:close/>
                </a:path>
              </a:pathLst>
            </a:custGeom>
            <a:solidFill>
              <a:srgbClr val="FEFFFF"/>
            </a:solidFill>
            <a:ln w="403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CH" sz="1400" dirty="0"/>
            </a:p>
          </p:txBody>
        </p:sp>
        <p:sp>
          <p:nvSpPr>
            <p:cNvPr id="90" name="Forme libre : forme 89">
              <a:extLst>
                <a:ext uri="{FF2B5EF4-FFF2-40B4-BE49-F238E27FC236}">
                  <a16:creationId xmlns:a16="http://schemas.microsoft.com/office/drawing/2014/main" id="{1A69575B-7CFA-E012-BDEB-AEAA669AA3E5}"/>
                </a:ext>
              </a:extLst>
            </p:cNvPr>
            <p:cNvSpPr/>
            <p:nvPr/>
          </p:nvSpPr>
          <p:spPr>
            <a:xfrm>
              <a:off x="6548208" y="1153569"/>
              <a:ext cx="138513" cy="210781"/>
            </a:xfrm>
            <a:custGeom>
              <a:avLst/>
              <a:gdLst>
                <a:gd name="connsiteX0" fmla="*/ 0 w 138513"/>
                <a:gd name="connsiteY0" fmla="*/ 0 h 210781"/>
                <a:gd name="connsiteX1" fmla="*/ 33123 w 138513"/>
                <a:gd name="connsiteY1" fmla="*/ 0 h 210781"/>
                <a:gd name="connsiteX2" fmla="*/ 112499 w 138513"/>
                <a:gd name="connsiteY2" fmla="*/ 173917 h 210781"/>
                <a:gd name="connsiteX3" fmla="*/ 112943 w 138513"/>
                <a:gd name="connsiteY3" fmla="*/ 173917 h 210781"/>
                <a:gd name="connsiteX4" fmla="*/ 112943 w 138513"/>
                <a:gd name="connsiteY4" fmla="*/ 0 h 210781"/>
                <a:gd name="connsiteX5" fmla="*/ 138514 w 138513"/>
                <a:gd name="connsiteY5" fmla="*/ 0 h 210781"/>
                <a:gd name="connsiteX6" fmla="*/ 138514 w 138513"/>
                <a:gd name="connsiteY6" fmla="*/ 210782 h 210781"/>
                <a:gd name="connsiteX7" fmla="*/ 105390 w 138513"/>
                <a:gd name="connsiteY7" fmla="*/ 210782 h 210781"/>
                <a:gd name="connsiteX8" fmla="*/ 26014 w 138513"/>
                <a:gd name="connsiteY8" fmla="*/ 37792 h 210781"/>
                <a:gd name="connsiteX9" fmla="*/ 25529 w 138513"/>
                <a:gd name="connsiteY9" fmla="*/ 37792 h 210781"/>
                <a:gd name="connsiteX10" fmla="*/ 25529 w 138513"/>
                <a:gd name="connsiteY10" fmla="*/ 210782 h 210781"/>
                <a:gd name="connsiteX11" fmla="*/ 0 w 138513"/>
                <a:gd name="connsiteY11" fmla="*/ 210782 h 210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513" h="210781">
                  <a:moveTo>
                    <a:pt x="0" y="0"/>
                  </a:moveTo>
                  <a:lnTo>
                    <a:pt x="33123" y="0"/>
                  </a:lnTo>
                  <a:lnTo>
                    <a:pt x="112499" y="173917"/>
                  </a:lnTo>
                  <a:lnTo>
                    <a:pt x="112943" y="173917"/>
                  </a:lnTo>
                  <a:lnTo>
                    <a:pt x="112943" y="0"/>
                  </a:lnTo>
                  <a:lnTo>
                    <a:pt x="138514" y="0"/>
                  </a:lnTo>
                  <a:lnTo>
                    <a:pt x="138514" y="210782"/>
                  </a:lnTo>
                  <a:lnTo>
                    <a:pt x="105390" y="210782"/>
                  </a:lnTo>
                  <a:lnTo>
                    <a:pt x="26014" y="37792"/>
                  </a:lnTo>
                  <a:lnTo>
                    <a:pt x="25529" y="37792"/>
                  </a:lnTo>
                  <a:lnTo>
                    <a:pt x="25529" y="210782"/>
                  </a:lnTo>
                  <a:lnTo>
                    <a:pt x="0" y="210782"/>
                  </a:lnTo>
                  <a:close/>
                </a:path>
              </a:pathLst>
            </a:custGeom>
            <a:solidFill>
              <a:srgbClr val="FEFFFF"/>
            </a:solidFill>
            <a:ln w="403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CH" sz="1400" dirty="0"/>
            </a:p>
          </p:txBody>
        </p:sp>
        <p:sp>
          <p:nvSpPr>
            <p:cNvPr id="91" name="Forme libre : forme 90">
              <a:extLst>
                <a:ext uri="{FF2B5EF4-FFF2-40B4-BE49-F238E27FC236}">
                  <a16:creationId xmlns:a16="http://schemas.microsoft.com/office/drawing/2014/main" id="{291FCFCC-695B-A7B6-BCC3-44E8F81C728F}"/>
                </a:ext>
              </a:extLst>
            </p:cNvPr>
            <p:cNvSpPr/>
            <p:nvPr/>
          </p:nvSpPr>
          <p:spPr>
            <a:xfrm>
              <a:off x="6733579" y="1151429"/>
              <a:ext cx="147238" cy="215139"/>
            </a:xfrm>
            <a:custGeom>
              <a:avLst/>
              <a:gdLst>
                <a:gd name="connsiteX0" fmla="*/ 147239 w 147238"/>
                <a:gd name="connsiteY0" fmla="*/ 204250 h 215139"/>
                <a:gd name="connsiteX1" fmla="*/ 95170 w 147238"/>
                <a:gd name="connsiteY1" fmla="*/ 215140 h 215139"/>
                <a:gd name="connsiteX2" fmla="*/ 0 w 147238"/>
                <a:gd name="connsiteY2" fmla="*/ 107046 h 215139"/>
                <a:gd name="connsiteX3" fmla="*/ 93756 w 147238"/>
                <a:gd name="connsiteY3" fmla="*/ 82 h 215139"/>
                <a:gd name="connsiteX4" fmla="*/ 143281 w 147238"/>
                <a:gd name="connsiteY4" fmla="*/ 9359 h 215139"/>
                <a:gd name="connsiteX5" fmla="*/ 143281 w 147238"/>
                <a:gd name="connsiteY5" fmla="*/ 35697 h 215139"/>
                <a:gd name="connsiteX6" fmla="*/ 93918 w 147238"/>
                <a:gd name="connsiteY6" fmla="*/ 23072 h 215139"/>
                <a:gd name="connsiteX7" fmla="*/ 27953 w 147238"/>
                <a:gd name="connsiteY7" fmla="*/ 101682 h 215139"/>
                <a:gd name="connsiteX8" fmla="*/ 95817 w 147238"/>
                <a:gd name="connsiteY8" fmla="*/ 192432 h 215139"/>
                <a:gd name="connsiteX9" fmla="*/ 122154 w 147238"/>
                <a:gd name="connsiteY9" fmla="*/ 186624 h 215139"/>
                <a:gd name="connsiteX10" fmla="*/ 122154 w 147238"/>
                <a:gd name="connsiteY10" fmla="*/ 119509 h 215139"/>
                <a:gd name="connsiteX11" fmla="*/ 86647 w 147238"/>
                <a:gd name="connsiteY11" fmla="*/ 119509 h 215139"/>
                <a:gd name="connsiteX12" fmla="*/ 86647 w 147238"/>
                <a:gd name="connsiteY12" fmla="*/ 96519 h 215139"/>
                <a:gd name="connsiteX13" fmla="*/ 147239 w 147238"/>
                <a:gd name="connsiteY13" fmla="*/ 96519 h 215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7238" h="215139">
                  <a:moveTo>
                    <a:pt x="147239" y="204250"/>
                  </a:moveTo>
                  <a:cubicBezTo>
                    <a:pt x="130677" y="210743"/>
                    <a:pt x="112985" y="214333"/>
                    <a:pt x="95170" y="215140"/>
                  </a:cubicBezTo>
                  <a:cubicBezTo>
                    <a:pt x="28277" y="215140"/>
                    <a:pt x="0" y="164239"/>
                    <a:pt x="0" y="107046"/>
                  </a:cubicBezTo>
                  <a:cubicBezTo>
                    <a:pt x="0" y="41182"/>
                    <a:pt x="38537" y="82"/>
                    <a:pt x="93756" y="82"/>
                  </a:cubicBezTo>
                  <a:cubicBezTo>
                    <a:pt x="110803" y="-563"/>
                    <a:pt x="127688" y="2583"/>
                    <a:pt x="143281" y="9359"/>
                  </a:cubicBezTo>
                  <a:lnTo>
                    <a:pt x="143281" y="35697"/>
                  </a:lnTo>
                  <a:cubicBezTo>
                    <a:pt x="128133" y="27791"/>
                    <a:pt x="111248" y="23395"/>
                    <a:pt x="93918" y="23072"/>
                  </a:cubicBezTo>
                  <a:cubicBezTo>
                    <a:pt x="53038" y="24807"/>
                    <a:pt x="22581" y="61228"/>
                    <a:pt x="27953" y="101682"/>
                  </a:cubicBezTo>
                  <a:cubicBezTo>
                    <a:pt x="27953" y="156051"/>
                    <a:pt x="49726" y="192432"/>
                    <a:pt x="95817" y="192432"/>
                  </a:cubicBezTo>
                  <a:cubicBezTo>
                    <a:pt x="104946" y="192432"/>
                    <a:pt x="113954" y="190415"/>
                    <a:pt x="122154" y="186624"/>
                  </a:cubicBezTo>
                  <a:lnTo>
                    <a:pt x="122154" y="119509"/>
                  </a:lnTo>
                  <a:lnTo>
                    <a:pt x="86647" y="119509"/>
                  </a:lnTo>
                  <a:lnTo>
                    <a:pt x="86647" y="96519"/>
                  </a:lnTo>
                  <a:lnTo>
                    <a:pt x="147239" y="96519"/>
                  </a:lnTo>
                  <a:close/>
                </a:path>
              </a:pathLst>
            </a:custGeom>
            <a:solidFill>
              <a:srgbClr val="FEFFFF"/>
            </a:solidFill>
            <a:ln w="403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CH" sz="1400" dirty="0"/>
            </a:p>
          </p:txBody>
        </p:sp>
        <p:sp>
          <p:nvSpPr>
            <p:cNvPr id="92" name="Forme libre : forme 91">
              <a:extLst>
                <a:ext uri="{FF2B5EF4-FFF2-40B4-BE49-F238E27FC236}">
                  <a16:creationId xmlns:a16="http://schemas.microsoft.com/office/drawing/2014/main" id="{5E8C052E-78A0-A4EA-16B5-85365B5DBEE7}"/>
                </a:ext>
              </a:extLst>
            </p:cNvPr>
            <p:cNvSpPr/>
            <p:nvPr/>
          </p:nvSpPr>
          <p:spPr>
            <a:xfrm>
              <a:off x="4539661" y="772459"/>
              <a:ext cx="40394" cy="591730"/>
            </a:xfrm>
            <a:custGeom>
              <a:avLst/>
              <a:gdLst>
                <a:gd name="connsiteX0" fmla="*/ 0 w 40394"/>
                <a:gd name="connsiteY0" fmla="*/ 0 h 591730"/>
                <a:gd name="connsiteX1" fmla="*/ 0 w 40394"/>
                <a:gd name="connsiteY1" fmla="*/ 591730 h 591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0394" h="591730">
                  <a:moveTo>
                    <a:pt x="0" y="0"/>
                  </a:moveTo>
                  <a:lnTo>
                    <a:pt x="0" y="591730"/>
                  </a:lnTo>
                </a:path>
              </a:pathLst>
            </a:custGeom>
            <a:solidFill>
              <a:srgbClr val="FEFFFF"/>
            </a:solidFill>
            <a:ln w="15137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CH" sz="1400" dirty="0"/>
            </a:p>
          </p:txBody>
        </p:sp>
        <p:sp>
          <p:nvSpPr>
            <p:cNvPr id="93" name="Forme libre : forme 92">
              <a:extLst>
                <a:ext uri="{FF2B5EF4-FFF2-40B4-BE49-F238E27FC236}">
                  <a16:creationId xmlns:a16="http://schemas.microsoft.com/office/drawing/2014/main" id="{79C8F3AD-B73D-E1C4-5080-934BB7DCE651}"/>
                </a:ext>
              </a:extLst>
            </p:cNvPr>
            <p:cNvSpPr/>
            <p:nvPr/>
          </p:nvSpPr>
          <p:spPr>
            <a:xfrm>
              <a:off x="702000" y="772459"/>
              <a:ext cx="960627" cy="591730"/>
            </a:xfrm>
            <a:custGeom>
              <a:avLst/>
              <a:gdLst>
                <a:gd name="connsiteX0" fmla="*/ 154793 w 960627"/>
                <a:gd name="connsiteY0" fmla="*/ 591730 h 591730"/>
                <a:gd name="connsiteX1" fmla="*/ 0 w 960627"/>
                <a:gd name="connsiteY1" fmla="*/ 591730 h 591730"/>
                <a:gd name="connsiteX2" fmla="*/ 0 w 960627"/>
                <a:gd name="connsiteY2" fmla="*/ 0 h 591730"/>
                <a:gd name="connsiteX3" fmla="*/ 209689 w 960627"/>
                <a:gd name="connsiteY3" fmla="*/ 0 h 591730"/>
                <a:gd name="connsiteX4" fmla="*/ 484414 w 960627"/>
                <a:gd name="connsiteY4" fmla="*/ 408657 h 591730"/>
                <a:gd name="connsiteX5" fmla="*/ 742900 w 960627"/>
                <a:gd name="connsiteY5" fmla="*/ 0 h 591730"/>
                <a:gd name="connsiteX6" fmla="*/ 960627 w 960627"/>
                <a:gd name="connsiteY6" fmla="*/ 0 h 591730"/>
                <a:gd name="connsiteX7" fmla="*/ 960627 w 960627"/>
                <a:gd name="connsiteY7" fmla="*/ 591730 h 591730"/>
                <a:gd name="connsiteX8" fmla="*/ 808056 w 960627"/>
                <a:gd name="connsiteY8" fmla="*/ 591730 h 591730"/>
                <a:gd name="connsiteX9" fmla="*/ 808056 w 960627"/>
                <a:gd name="connsiteY9" fmla="*/ 156735 h 591730"/>
                <a:gd name="connsiteX10" fmla="*/ 533170 w 960627"/>
                <a:gd name="connsiteY10" fmla="*/ 591730 h 591730"/>
                <a:gd name="connsiteX11" fmla="*/ 431416 w 960627"/>
                <a:gd name="connsiteY11" fmla="*/ 591730 h 591730"/>
                <a:gd name="connsiteX12" fmla="*/ 154469 w 960627"/>
                <a:gd name="connsiteY12" fmla="*/ 156735 h 591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60627" h="591730">
                  <a:moveTo>
                    <a:pt x="154793" y="591730"/>
                  </a:moveTo>
                  <a:lnTo>
                    <a:pt x="0" y="591730"/>
                  </a:lnTo>
                  <a:lnTo>
                    <a:pt x="0" y="0"/>
                  </a:lnTo>
                  <a:lnTo>
                    <a:pt x="209689" y="0"/>
                  </a:lnTo>
                  <a:lnTo>
                    <a:pt x="484414" y="408657"/>
                  </a:lnTo>
                  <a:lnTo>
                    <a:pt x="742900" y="0"/>
                  </a:lnTo>
                  <a:lnTo>
                    <a:pt x="960627" y="0"/>
                  </a:lnTo>
                  <a:lnTo>
                    <a:pt x="960627" y="591730"/>
                  </a:lnTo>
                  <a:lnTo>
                    <a:pt x="808056" y="591730"/>
                  </a:lnTo>
                  <a:lnTo>
                    <a:pt x="808056" y="156735"/>
                  </a:lnTo>
                  <a:lnTo>
                    <a:pt x="533170" y="591730"/>
                  </a:lnTo>
                  <a:lnTo>
                    <a:pt x="431416" y="591730"/>
                  </a:lnTo>
                  <a:lnTo>
                    <a:pt x="154469" y="156735"/>
                  </a:lnTo>
                  <a:close/>
                </a:path>
              </a:pathLst>
            </a:custGeom>
            <a:solidFill>
              <a:srgbClr val="FEFFFF"/>
            </a:solidFill>
            <a:ln w="403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CH" sz="1400" dirty="0"/>
            </a:p>
          </p:txBody>
        </p:sp>
        <p:sp>
          <p:nvSpPr>
            <p:cNvPr id="94" name="Forme libre : forme 93">
              <a:extLst>
                <a:ext uri="{FF2B5EF4-FFF2-40B4-BE49-F238E27FC236}">
                  <a16:creationId xmlns:a16="http://schemas.microsoft.com/office/drawing/2014/main" id="{6D512C5B-6CBA-55D8-5030-ED56E1AB3593}"/>
                </a:ext>
              </a:extLst>
            </p:cNvPr>
            <p:cNvSpPr/>
            <p:nvPr/>
          </p:nvSpPr>
          <p:spPr>
            <a:xfrm>
              <a:off x="1771743" y="773937"/>
              <a:ext cx="961301" cy="590423"/>
            </a:xfrm>
            <a:custGeom>
              <a:avLst/>
              <a:gdLst>
                <a:gd name="connsiteX0" fmla="*/ 71 w 961301"/>
                <a:gd name="connsiteY0" fmla="*/ 145819 h 590423"/>
                <a:gd name="connsiteX1" fmla="*/ 55775 w 961301"/>
                <a:gd name="connsiteY1" fmla="*/ 43251 h 590423"/>
                <a:gd name="connsiteX2" fmla="*/ 192430 w 961301"/>
                <a:gd name="connsiteY2" fmla="*/ 95 h 590423"/>
                <a:gd name="connsiteX3" fmla="*/ 960738 w 961301"/>
                <a:gd name="connsiteY3" fmla="*/ 95 h 590423"/>
                <a:gd name="connsiteX4" fmla="*/ 960738 w 961301"/>
                <a:gd name="connsiteY4" fmla="*/ 155257 h 590423"/>
                <a:gd name="connsiteX5" fmla="*/ 152682 w 961301"/>
                <a:gd name="connsiteY5" fmla="*/ 155257 h 590423"/>
                <a:gd name="connsiteX6" fmla="*/ 152682 w 961301"/>
                <a:gd name="connsiteY6" fmla="*/ 226324 h 590423"/>
                <a:gd name="connsiteX7" fmla="*/ 767409 w 961301"/>
                <a:gd name="connsiteY7" fmla="*/ 226324 h 590423"/>
                <a:gd name="connsiteX8" fmla="*/ 912588 w 961301"/>
                <a:gd name="connsiteY8" fmla="*/ 256574 h 590423"/>
                <a:gd name="connsiteX9" fmla="*/ 960738 w 961301"/>
                <a:gd name="connsiteY9" fmla="*/ 365434 h 590423"/>
                <a:gd name="connsiteX10" fmla="*/ 960738 w 961301"/>
                <a:gd name="connsiteY10" fmla="*/ 433517 h 590423"/>
                <a:gd name="connsiteX11" fmla="*/ 905801 w 961301"/>
                <a:gd name="connsiteY11" fmla="*/ 550887 h 590423"/>
                <a:gd name="connsiteX12" fmla="*/ 767409 w 961301"/>
                <a:gd name="connsiteY12" fmla="*/ 590252 h 590423"/>
                <a:gd name="connsiteX13" fmla="*/ 71 w 961301"/>
                <a:gd name="connsiteY13" fmla="*/ 590252 h 590423"/>
                <a:gd name="connsiteX14" fmla="*/ 71 w 961301"/>
                <a:gd name="connsiteY14" fmla="*/ 433517 h 590423"/>
                <a:gd name="connsiteX15" fmla="*/ 801987 w 961301"/>
                <a:gd name="connsiteY15" fmla="*/ 433517 h 590423"/>
                <a:gd name="connsiteX16" fmla="*/ 801987 w 961301"/>
                <a:gd name="connsiteY16" fmla="*/ 366684 h 590423"/>
                <a:gd name="connsiteX17" fmla="*/ 191178 w 961301"/>
                <a:gd name="connsiteY17" fmla="*/ 366684 h 590423"/>
                <a:gd name="connsiteX18" fmla="*/ 52786 w 961301"/>
                <a:gd name="connsiteY18" fmla="*/ 329981 h 590423"/>
                <a:gd name="connsiteX19" fmla="*/ 71 w 961301"/>
                <a:gd name="connsiteY19" fmla="*/ 226324 h 590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61301" h="590423">
                  <a:moveTo>
                    <a:pt x="71" y="145819"/>
                  </a:moveTo>
                  <a:cubicBezTo>
                    <a:pt x="1040" y="104679"/>
                    <a:pt x="21722" y="66564"/>
                    <a:pt x="55775" y="43251"/>
                  </a:cubicBezTo>
                  <a:cubicBezTo>
                    <a:pt x="95079" y="13929"/>
                    <a:pt x="143189" y="-1357"/>
                    <a:pt x="192430" y="95"/>
                  </a:cubicBezTo>
                  <a:lnTo>
                    <a:pt x="960738" y="95"/>
                  </a:lnTo>
                  <a:lnTo>
                    <a:pt x="960738" y="155257"/>
                  </a:lnTo>
                  <a:lnTo>
                    <a:pt x="152682" y="155257"/>
                  </a:lnTo>
                  <a:lnTo>
                    <a:pt x="152682" y="226324"/>
                  </a:lnTo>
                  <a:lnTo>
                    <a:pt x="767409" y="226324"/>
                  </a:lnTo>
                  <a:cubicBezTo>
                    <a:pt x="817620" y="222694"/>
                    <a:pt x="867952" y="233100"/>
                    <a:pt x="912588" y="256574"/>
                  </a:cubicBezTo>
                  <a:cubicBezTo>
                    <a:pt x="946519" y="281944"/>
                    <a:pt x="964818" y="323205"/>
                    <a:pt x="960738" y="365434"/>
                  </a:cubicBezTo>
                  <a:lnTo>
                    <a:pt x="960738" y="433517"/>
                  </a:lnTo>
                  <a:cubicBezTo>
                    <a:pt x="963727" y="479335"/>
                    <a:pt x="943045" y="523783"/>
                    <a:pt x="905801" y="550887"/>
                  </a:cubicBezTo>
                  <a:cubicBezTo>
                    <a:pt x="865083" y="578273"/>
                    <a:pt x="816489" y="592148"/>
                    <a:pt x="767409" y="590252"/>
                  </a:cubicBezTo>
                  <a:lnTo>
                    <a:pt x="71" y="590252"/>
                  </a:lnTo>
                  <a:lnTo>
                    <a:pt x="71" y="433517"/>
                  </a:lnTo>
                  <a:lnTo>
                    <a:pt x="801987" y="433517"/>
                  </a:lnTo>
                  <a:lnTo>
                    <a:pt x="801987" y="366684"/>
                  </a:lnTo>
                  <a:lnTo>
                    <a:pt x="191178" y="366684"/>
                  </a:lnTo>
                  <a:cubicBezTo>
                    <a:pt x="142422" y="367814"/>
                    <a:pt x="94433" y="355189"/>
                    <a:pt x="52786" y="329981"/>
                  </a:cubicBezTo>
                  <a:cubicBezTo>
                    <a:pt x="18531" y="306668"/>
                    <a:pt x="-1343" y="267585"/>
                    <a:pt x="71" y="226324"/>
                  </a:cubicBezTo>
                  <a:close/>
                </a:path>
              </a:pathLst>
            </a:custGeom>
            <a:solidFill>
              <a:srgbClr val="FEFFFF"/>
            </a:solidFill>
            <a:ln w="403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CH" sz="1400" dirty="0"/>
            </a:p>
          </p:txBody>
        </p:sp>
        <p:grpSp>
          <p:nvGrpSpPr>
            <p:cNvPr id="95" name="Graphique 3">
              <a:extLst>
                <a:ext uri="{FF2B5EF4-FFF2-40B4-BE49-F238E27FC236}">
                  <a16:creationId xmlns:a16="http://schemas.microsoft.com/office/drawing/2014/main" id="{2F61DC80-DEE2-FC5E-0EE0-759FD2FAE078}"/>
                </a:ext>
              </a:extLst>
            </p:cNvPr>
            <p:cNvGrpSpPr/>
            <p:nvPr/>
          </p:nvGrpSpPr>
          <p:grpSpPr>
            <a:xfrm>
              <a:off x="2841506" y="772047"/>
              <a:ext cx="960627" cy="592237"/>
              <a:chOff x="2841506" y="772047"/>
              <a:chExt cx="960627" cy="592237"/>
            </a:xfrm>
          </p:grpSpPr>
          <p:sp>
            <p:nvSpPr>
              <p:cNvPr id="96" name="Forme libre : forme 95">
                <a:extLst>
                  <a:ext uri="{FF2B5EF4-FFF2-40B4-BE49-F238E27FC236}">
                    <a16:creationId xmlns:a16="http://schemas.microsoft.com/office/drawing/2014/main" id="{EFC145AD-9847-23F9-E14E-DEDE8F2084E9}"/>
                  </a:ext>
                </a:extLst>
              </p:cNvPr>
              <p:cNvSpPr/>
              <p:nvPr/>
            </p:nvSpPr>
            <p:spPr>
              <a:xfrm>
                <a:off x="2841506" y="995987"/>
                <a:ext cx="960627" cy="368297"/>
              </a:xfrm>
              <a:custGeom>
                <a:avLst/>
                <a:gdLst>
                  <a:gd name="connsiteX0" fmla="*/ 826517 w 960627"/>
                  <a:gd name="connsiteY0" fmla="*/ 207515 h 368297"/>
                  <a:gd name="connsiteX1" fmla="*/ 960627 w 960627"/>
                  <a:gd name="connsiteY1" fmla="*/ 207515 h 368297"/>
                  <a:gd name="connsiteX2" fmla="*/ 960627 w 960627"/>
                  <a:gd name="connsiteY2" fmla="*/ 368203 h 368297"/>
                  <a:gd name="connsiteX3" fmla="*/ 192360 w 960627"/>
                  <a:gd name="connsiteY3" fmla="*/ 368203 h 368297"/>
                  <a:gd name="connsiteX4" fmla="*/ 55704 w 960627"/>
                  <a:gd name="connsiteY4" fmla="*/ 324885 h 368297"/>
                  <a:gd name="connsiteX5" fmla="*/ 0 w 960627"/>
                  <a:gd name="connsiteY5" fmla="*/ 220583 h 368297"/>
                  <a:gd name="connsiteX6" fmla="*/ 0 w 960627"/>
                  <a:gd name="connsiteY6" fmla="*/ 0 h 368297"/>
                  <a:gd name="connsiteX7" fmla="*/ 960627 w 960627"/>
                  <a:gd name="connsiteY7" fmla="*/ 0 h 368297"/>
                  <a:gd name="connsiteX8" fmla="*/ 960627 w 960627"/>
                  <a:gd name="connsiteY8" fmla="*/ 140400 h 368297"/>
                  <a:gd name="connsiteX9" fmla="*/ 152409 w 960627"/>
                  <a:gd name="connsiteY9" fmla="*/ 140400 h 368297"/>
                  <a:gd name="connsiteX10" fmla="*/ 152409 w 960627"/>
                  <a:gd name="connsiteY10" fmla="*/ 207515 h 3682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960627" h="368297">
                    <a:moveTo>
                      <a:pt x="826517" y="207515"/>
                    </a:moveTo>
                    <a:lnTo>
                      <a:pt x="960627" y="207515"/>
                    </a:lnTo>
                    <a:lnTo>
                      <a:pt x="960627" y="368203"/>
                    </a:lnTo>
                    <a:lnTo>
                      <a:pt x="192360" y="368203"/>
                    </a:lnTo>
                    <a:cubicBezTo>
                      <a:pt x="143280" y="369655"/>
                      <a:pt x="95130" y="354369"/>
                      <a:pt x="55704" y="324885"/>
                    </a:cubicBezTo>
                    <a:cubicBezTo>
                      <a:pt x="21126" y="301250"/>
                      <a:pt x="485" y="262328"/>
                      <a:pt x="0" y="220583"/>
                    </a:cubicBezTo>
                    <a:lnTo>
                      <a:pt x="0" y="0"/>
                    </a:lnTo>
                    <a:lnTo>
                      <a:pt x="960627" y="0"/>
                    </a:lnTo>
                    <a:lnTo>
                      <a:pt x="960627" y="140400"/>
                    </a:lnTo>
                    <a:lnTo>
                      <a:pt x="152409" y="140400"/>
                    </a:lnTo>
                    <a:lnTo>
                      <a:pt x="152409" y="207515"/>
                    </a:lnTo>
                    <a:close/>
                  </a:path>
                </a:pathLst>
              </a:custGeom>
              <a:solidFill>
                <a:srgbClr val="FEFFFF"/>
              </a:solidFill>
              <a:ln w="403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CH" sz="1400" dirty="0"/>
              </a:p>
            </p:txBody>
          </p:sp>
          <p:sp>
            <p:nvSpPr>
              <p:cNvPr id="97" name="Forme libre : forme 96">
                <a:extLst>
                  <a:ext uri="{FF2B5EF4-FFF2-40B4-BE49-F238E27FC236}">
                    <a16:creationId xmlns:a16="http://schemas.microsoft.com/office/drawing/2014/main" id="{F2305939-0CB4-7E8E-A99D-59B9CF497C4F}"/>
                  </a:ext>
                </a:extLst>
              </p:cNvPr>
              <p:cNvSpPr/>
              <p:nvPr/>
            </p:nvSpPr>
            <p:spPr>
              <a:xfrm>
                <a:off x="2841830" y="772047"/>
                <a:ext cx="959980" cy="156542"/>
              </a:xfrm>
              <a:custGeom>
                <a:avLst/>
                <a:gdLst>
                  <a:gd name="connsiteX0" fmla="*/ 0 w 959980"/>
                  <a:gd name="connsiteY0" fmla="*/ 156543 h 156542"/>
                  <a:gd name="connsiteX1" fmla="*/ 0 w 959980"/>
                  <a:gd name="connsiteY1" fmla="*/ 147387 h 156542"/>
                  <a:gd name="connsiteX2" fmla="*/ 55381 w 959980"/>
                  <a:gd name="connsiteY2" fmla="*/ 43408 h 156542"/>
                  <a:gd name="connsiteX3" fmla="*/ 191713 w 959980"/>
                  <a:gd name="connsiteY3" fmla="*/ 90 h 156542"/>
                  <a:gd name="connsiteX4" fmla="*/ 959981 w 959980"/>
                  <a:gd name="connsiteY4" fmla="*/ 90 h 156542"/>
                  <a:gd name="connsiteX5" fmla="*/ 959981 w 959980"/>
                  <a:gd name="connsiteY5" fmla="*/ 156543 h 1565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59980" h="156542">
                    <a:moveTo>
                      <a:pt x="0" y="156543"/>
                    </a:moveTo>
                    <a:lnTo>
                      <a:pt x="0" y="147387"/>
                    </a:lnTo>
                    <a:cubicBezTo>
                      <a:pt x="444" y="105804"/>
                      <a:pt x="21126" y="67043"/>
                      <a:pt x="55381" y="43408"/>
                    </a:cubicBezTo>
                    <a:cubicBezTo>
                      <a:pt x="94645" y="13924"/>
                      <a:pt x="142795" y="-1322"/>
                      <a:pt x="191713" y="90"/>
                    </a:cubicBezTo>
                    <a:lnTo>
                      <a:pt x="959981" y="90"/>
                    </a:lnTo>
                    <a:lnTo>
                      <a:pt x="959981" y="156543"/>
                    </a:lnTo>
                    <a:close/>
                  </a:path>
                </a:pathLst>
              </a:custGeom>
              <a:solidFill>
                <a:srgbClr val="F55B60"/>
              </a:solidFill>
              <a:ln w="403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CH" sz="1400" dirty="0"/>
              </a:p>
            </p:txBody>
          </p:sp>
        </p:grpSp>
      </p:grpSp>
      <p:sp>
        <p:nvSpPr>
          <p:cNvPr id="100" name="Google Shape;17;p9">
            <a:extLst>
              <a:ext uri="{FF2B5EF4-FFF2-40B4-BE49-F238E27FC236}">
                <a16:creationId xmlns:a16="http://schemas.microsoft.com/office/drawing/2014/main" id="{8D291510-1728-F0D5-C0D5-354725E6337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528294" y="6017380"/>
            <a:ext cx="3535970" cy="8406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5400" b="1" i="0" u="none" strike="noStrike" cap="none">
                <a:solidFill>
                  <a:schemeClr val="bg1"/>
                </a:solidFill>
                <a:latin typeface="Arial Nova Cond" panose="020B0506020202020204" pitchFamily="34" charset="0"/>
                <a:ea typeface="Arial Nova Cond" panose="020B0506020202020204" pitchFamily="34" charset="0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fr-FR" smtClean="0"/>
              <a:pPr/>
              <a:t>‹#›</a:t>
            </a:fld>
            <a:endParaRPr lang="fr-FR" dirty="0"/>
          </a:p>
        </p:txBody>
      </p:sp>
      <p:pic>
        <p:nvPicPr>
          <p:cNvPr id="2" name="Picture 1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E15F40C9-960D-D936-AA8F-B8619AB7EEE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29458" y="594507"/>
            <a:ext cx="1680515" cy="864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1661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ge titre" preserve="1" userDrawn="1">
  <p:cSld name="1_Page titr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Rectangle 174">
            <a:extLst>
              <a:ext uri="{FF2B5EF4-FFF2-40B4-BE49-F238E27FC236}">
                <a16:creationId xmlns:a16="http://schemas.microsoft.com/office/drawing/2014/main" id="{6E07A54B-2EB8-EA01-5DF0-CE0848225D61}"/>
              </a:ext>
            </a:extLst>
          </p:cNvPr>
          <p:cNvSpPr/>
          <p:nvPr userDrawn="1"/>
        </p:nvSpPr>
        <p:spPr>
          <a:xfrm>
            <a:off x="-5009" y="0"/>
            <a:ext cx="12197009" cy="6858000"/>
          </a:xfrm>
          <a:prstGeom prst="rect">
            <a:avLst/>
          </a:prstGeom>
          <a:solidFill>
            <a:srgbClr val="00AACE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400" dirty="0"/>
          </a:p>
        </p:txBody>
      </p:sp>
      <p:sp>
        <p:nvSpPr>
          <p:cNvPr id="176" name="Flèche : pentagone 175">
            <a:extLst>
              <a:ext uri="{FF2B5EF4-FFF2-40B4-BE49-F238E27FC236}">
                <a16:creationId xmlns:a16="http://schemas.microsoft.com/office/drawing/2014/main" id="{458219BD-51F2-514E-0995-2F156A70DCD6}"/>
              </a:ext>
            </a:extLst>
          </p:cNvPr>
          <p:cNvSpPr/>
          <p:nvPr userDrawn="1"/>
        </p:nvSpPr>
        <p:spPr>
          <a:xfrm>
            <a:off x="-24565" y="0"/>
            <a:ext cx="8731249" cy="6858000"/>
          </a:xfrm>
          <a:prstGeom prst="homePlate">
            <a:avLst>
              <a:gd name="adj" fmla="val 23001"/>
            </a:avLst>
          </a:prstGeom>
          <a:solidFill>
            <a:srgbClr val="1E76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400" dirty="0"/>
          </a:p>
        </p:txBody>
      </p:sp>
      <p:sp>
        <p:nvSpPr>
          <p:cNvPr id="6" name="Rectangle: Top Corners One Rounded and One Snipped 5">
            <a:extLst>
              <a:ext uri="{FF2B5EF4-FFF2-40B4-BE49-F238E27FC236}">
                <a16:creationId xmlns:a16="http://schemas.microsoft.com/office/drawing/2014/main" id="{56A07774-334B-BD11-15DA-06A408B1A113}"/>
              </a:ext>
            </a:extLst>
          </p:cNvPr>
          <p:cNvSpPr/>
          <p:nvPr userDrawn="1"/>
        </p:nvSpPr>
        <p:spPr>
          <a:xfrm>
            <a:off x="696000" y="496798"/>
            <a:ext cx="10829203" cy="1060051"/>
          </a:xfrm>
          <a:prstGeom prst="snipRoundRect">
            <a:avLst>
              <a:gd name="adj1" fmla="val 0"/>
              <a:gd name="adj2" fmla="val 28135"/>
            </a:avLst>
          </a:prstGeom>
          <a:solidFill>
            <a:srgbClr val="2142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Google Shape;14;p9"/>
          <p:cNvSpPr txBox="1">
            <a:spLocks noGrp="1"/>
          </p:cNvSpPr>
          <p:nvPr userDrawn="1">
            <p:ph type="body" idx="1"/>
          </p:nvPr>
        </p:nvSpPr>
        <p:spPr>
          <a:xfrm>
            <a:off x="696003" y="496800"/>
            <a:ext cx="9031472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ts val="3000"/>
              <a:buFont typeface="Arial"/>
              <a:buNone/>
              <a:defRPr sz="3000" b="0" i="0" u="none" strike="noStrike" cap="none" baseline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15" name="Google Shape;15;p9"/>
          <p:cNvSpPr txBox="1">
            <a:spLocks noGrp="1"/>
          </p:cNvSpPr>
          <p:nvPr userDrawn="1">
            <p:ph type="body" idx="2"/>
          </p:nvPr>
        </p:nvSpPr>
        <p:spPr>
          <a:xfrm>
            <a:off x="696003" y="1036800"/>
            <a:ext cx="9031472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A5A5A5"/>
              </a:buClr>
              <a:buSzPts val="2200"/>
              <a:buFont typeface="Arial"/>
              <a:buNone/>
              <a:defRPr sz="2400" b="0" i="0" u="none" strike="noStrike" cap="none" baseline="0">
                <a:solidFill>
                  <a:srgbClr val="F55B60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grpSp>
        <p:nvGrpSpPr>
          <p:cNvPr id="53" name="Graphique 16">
            <a:extLst>
              <a:ext uri="{FF2B5EF4-FFF2-40B4-BE49-F238E27FC236}">
                <a16:creationId xmlns:a16="http://schemas.microsoft.com/office/drawing/2014/main" id="{3B731AEB-1F0F-B131-DBEB-2ADB59CADC8B}"/>
              </a:ext>
            </a:extLst>
          </p:cNvPr>
          <p:cNvGrpSpPr/>
          <p:nvPr userDrawn="1"/>
        </p:nvGrpSpPr>
        <p:grpSpPr>
          <a:xfrm>
            <a:off x="10064264" y="6305206"/>
            <a:ext cx="2028825" cy="450190"/>
            <a:chOff x="7492936" y="6029162"/>
            <a:chExt cx="1479853" cy="330465"/>
          </a:xfrm>
        </p:grpSpPr>
        <p:sp>
          <p:nvSpPr>
            <p:cNvPr id="54" name="Forme libre : forme 53">
              <a:extLst>
                <a:ext uri="{FF2B5EF4-FFF2-40B4-BE49-F238E27FC236}">
                  <a16:creationId xmlns:a16="http://schemas.microsoft.com/office/drawing/2014/main" id="{EAAC4563-C792-64C4-3FB0-26C1FECA1E3A}"/>
                </a:ext>
              </a:extLst>
            </p:cNvPr>
            <p:cNvSpPr/>
            <p:nvPr/>
          </p:nvSpPr>
          <p:spPr>
            <a:xfrm>
              <a:off x="8508364" y="6108130"/>
              <a:ext cx="183159" cy="249821"/>
            </a:xfrm>
            <a:custGeom>
              <a:avLst/>
              <a:gdLst>
                <a:gd name="connsiteX0" fmla="*/ 119440 w 183159"/>
                <a:gd name="connsiteY0" fmla="*/ 104887 h 249821"/>
                <a:gd name="connsiteX1" fmla="*/ 183110 w 183159"/>
                <a:gd name="connsiteY1" fmla="*/ 173674 h 249821"/>
                <a:gd name="connsiteX2" fmla="*/ 155884 w 183159"/>
                <a:gd name="connsiteY2" fmla="*/ 227765 h 249821"/>
                <a:gd name="connsiteX3" fmla="*/ 78136 w 183159"/>
                <a:gd name="connsiteY3" fmla="*/ 249757 h 249821"/>
                <a:gd name="connsiteX4" fmla="*/ 11603 w 183159"/>
                <a:gd name="connsiteY4" fmla="*/ 238272 h 249821"/>
                <a:gd name="connsiteX5" fmla="*/ 4309 w 183159"/>
                <a:gd name="connsiteY5" fmla="*/ 235545 h 249821"/>
                <a:gd name="connsiteX6" fmla="*/ 1875 w 183159"/>
                <a:gd name="connsiteY6" fmla="*/ 231404 h 249821"/>
                <a:gd name="connsiteX7" fmla="*/ 4774 w 183159"/>
                <a:gd name="connsiteY7" fmla="*/ 192902 h 249821"/>
                <a:gd name="connsiteX8" fmla="*/ 9643 w 183159"/>
                <a:gd name="connsiteY8" fmla="*/ 191524 h 249821"/>
                <a:gd name="connsiteX9" fmla="*/ 77188 w 183159"/>
                <a:gd name="connsiteY9" fmla="*/ 213516 h 249821"/>
                <a:gd name="connsiteX10" fmla="*/ 129680 w 183159"/>
                <a:gd name="connsiteY10" fmla="*/ 179155 h 249821"/>
                <a:gd name="connsiteX11" fmla="*/ 79112 w 183159"/>
                <a:gd name="connsiteY11" fmla="*/ 142040 h 249821"/>
                <a:gd name="connsiteX12" fmla="*/ 63584 w 183159"/>
                <a:gd name="connsiteY12" fmla="*/ 136986 h 249821"/>
                <a:gd name="connsiteX13" fmla="*/ -49 w 183159"/>
                <a:gd name="connsiteY13" fmla="*/ 70536 h 249821"/>
                <a:gd name="connsiteX14" fmla="*/ 98068 w 183159"/>
                <a:gd name="connsiteY14" fmla="*/ -65 h 249821"/>
                <a:gd name="connsiteX15" fmla="*/ 168048 w 183159"/>
                <a:gd name="connsiteY15" fmla="*/ 12769 h 249821"/>
                <a:gd name="connsiteX16" fmla="*/ 170473 w 183159"/>
                <a:gd name="connsiteY16" fmla="*/ 15998 h 249821"/>
                <a:gd name="connsiteX17" fmla="*/ 166561 w 183159"/>
                <a:gd name="connsiteY17" fmla="*/ 52211 h 249821"/>
                <a:gd name="connsiteX18" fmla="*/ 162203 w 183159"/>
                <a:gd name="connsiteY18" fmla="*/ 54026 h 249821"/>
                <a:gd name="connsiteX19" fmla="*/ 99517 w 183159"/>
                <a:gd name="connsiteY19" fmla="*/ 35701 h 249821"/>
                <a:gd name="connsiteX20" fmla="*/ 78647 w 183159"/>
                <a:gd name="connsiteY20" fmla="*/ 38000 h 249821"/>
                <a:gd name="connsiteX21" fmla="*/ 51932 w 183159"/>
                <a:gd name="connsiteY21" fmla="*/ 65482 h 249821"/>
                <a:gd name="connsiteX22" fmla="*/ 101980 w 183159"/>
                <a:gd name="connsiteY22" fmla="*/ 99871 h 249821"/>
                <a:gd name="connsiteX23" fmla="*/ 119440 w 183159"/>
                <a:gd name="connsiteY23" fmla="*/ 104887 h 249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83159" h="249821">
                  <a:moveTo>
                    <a:pt x="119440" y="104887"/>
                  </a:moveTo>
                  <a:cubicBezTo>
                    <a:pt x="138861" y="110853"/>
                    <a:pt x="183110" y="125064"/>
                    <a:pt x="183110" y="173674"/>
                  </a:cubicBezTo>
                  <a:cubicBezTo>
                    <a:pt x="183110" y="191989"/>
                    <a:pt x="175816" y="212604"/>
                    <a:pt x="155884" y="227765"/>
                  </a:cubicBezTo>
                  <a:cubicBezTo>
                    <a:pt x="130154" y="248379"/>
                    <a:pt x="95633" y="249757"/>
                    <a:pt x="78136" y="249757"/>
                  </a:cubicBezTo>
                  <a:cubicBezTo>
                    <a:pt x="51932" y="249757"/>
                    <a:pt x="30039" y="245178"/>
                    <a:pt x="11603" y="238272"/>
                  </a:cubicBezTo>
                  <a:cubicBezTo>
                    <a:pt x="9169" y="237360"/>
                    <a:pt x="6734" y="236457"/>
                    <a:pt x="4309" y="235545"/>
                  </a:cubicBezTo>
                  <a:lnTo>
                    <a:pt x="1875" y="231404"/>
                  </a:lnTo>
                  <a:cubicBezTo>
                    <a:pt x="3835" y="213516"/>
                    <a:pt x="3835" y="211227"/>
                    <a:pt x="4774" y="192902"/>
                  </a:cubicBezTo>
                  <a:lnTo>
                    <a:pt x="9643" y="191524"/>
                  </a:lnTo>
                  <a:cubicBezTo>
                    <a:pt x="18387" y="197955"/>
                    <a:pt x="39768" y="213516"/>
                    <a:pt x="77188" y="213516"/>
                  </a:cubicBezTo>
                  <a:cubicBezTo>
                    <a:pt x="115556" y="213516"/>
                    <a:pt x="129680" y="193376"/>
                    <a:pt x="129680" y="179155"/>
                  </a:cubicBezTo>
                  <a:cubicBezTo>
                    <a:pt x="129680" y="158076"/>
                    <a:pt x="108772" y="151207"/>
                    <a:pt x="79112" y="142040"/>
                  </a:cubicBezTo>
                  <a:lnTo>
                    <a:pt x="63584" y="136986"/>
                  </a:lnTo>
                  <a:cubicBezTo>
                    <a:pt x="43652" y="131030"/>
                    <a:pt x="-49" y="117759"/>
                    <a:pt x="-49" y="70536"/>
                  </a:cubicBezTo>
                  <a:cubicBezTo>
                    <a:pt x="-49" y="23304"/>
                    <a:pt x="43652" y="-65"/>
                    <a:pt x="98068" y="-65"/>
                  </a:cubicBezTo>
                  <a:cubicBezTo>
                    <a:pt x="134038" y="-65"/>
                    <a:pt x="159257" y="9567"/>
                    <a:pt x="168048" y="12769"/>
                  </a:cubicBezTo>
                  <a:lnTo>
                    <a:pt x="170473" y="15998"/>
                  </a:lnTo>
                  <a:cubicBezTo>
                    <a:pt x="168522" y="32946"/>
                    <a:pt x="168048" y="34761"/>
                    <a:pt x="166561" y="52211"/>
                  </a:cubicBezTo>
                  <a:lnTo>
                    <a:pt x="162203" y="54026"/>
                  </a:lnTo>
                  <a:cubicBezTo>
                    <a:pt x="150039" y="46683"/>
                    <a:pt x="131092" y="35701"/>
                    <a:pt x="99517" y="35701"/>
                  </a:cubicBezTo>
                  <a:cubicBezTo>
                    <a:pt x="92725" y="35701"/>
                    <a:pt x="85941" y="36138"/>
                    <a:pt x="78647" y="38000"/>
                  </a:cubicBezTo>
                  <a:cubicBezTo>
                    <a:pt x="64086" y="41629"/>
                    <a:pt x="51932" y="51262"/>
                    <a:pt x="51932" y="65482"/>
                  </a:cubicBezTo>
                  <a:cubicBezTo>
                    <a:pt x="51932" y="85185"/>
                    <a:pt x="71817" y="91141"/>
                    <a:pt x="101980" y="99871"/>
                  </a:cubicBezTo>
                  <a:lnTo>
                    <a:pt x="119440" y="104887"/>
                  </a:lnTo>
                </a:path>
              </a:pathLst>
            </a:custGeom>
            <a:solidFill>
              <a:srgbClr val="FEFFFF"/>
            </a:solidFill>
            <a:ln w="92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CH" sz="1400" dirty="0"/>
            </a:p>
          </p:txBody>
        </p:sp>
        <p:sp>
          <p:nvSpPr>
            <p:cNvPr id="62" name="Forme libre : forme 61">
              <a:extLst>
                <a:ext uri="{FF2B5EF4-FFF2-40B4-BE49-F238E27FC236}">
                  <a16:creationId xmlns:a16="http://schemas.microsoft.com/office/drawing/2014/main" id="{C623247D-456C-3DEF-A509-19CEEE768621}"/>
                </a:ext>
              </a:extLst>
            </p:cNvPr>
            <p:cNvSpPr/>
            <p:nvPr/>
          </p:nvSpPr>
          <p:spPr>
            <a:xfrm>
              <a:off x="8732316" y="6108130"/>
              <a:ext cx="240473" cy="249356"/>
            </a:xfrm>
            <a:custGeom>
              <a:avLst/>
              <a:gdLst>
                <a:gd name="connsiteX0" fmla="*/ 187468 w 240473"/>
                <a:gd name="connsiteY0" fmla="*/ 123250 h 249356"/>
                <a:gd name="connsiteX1" fmla="*/ 176290 w 240473"/>
                <a:gd name="connsiteY1" fmla="*/ 184209 h 249356"/>
                <a:gd name="connsiteX2" fmla="*/ 120936 w 240473"/>
                <a:gd name="connsiteY2" fmla="*/ 214893 h 249356"/>
                <a:gd name="connsiteX3" fmla="*/ 92223 w 240473"/>
                <a:gd name="connsiteY3" fmla="*/ 208937 h 249356"/>
                <a:gd name="connsiteX4" fmla="*/ 53381 w 240473"/>
                <a:gd name="connsiteY4" fmla="*/ 125976 h 249356"/>
                <a:gd name="connsiteX5" fmla="*/ 67979 w 240473"/>
                <a:gd name="connsiteY5" fmla="*/ 61369 h 249356"/>
                <a:gd name="connsiteX6" fmla="*/ 121410 w 240473"/>
                <a:gd name="connsiteY6" fmla="*/ 34761 h 249356"/>
                <a:gd name="connsiteX7" fmla="*/ 173391 w 240473"/>
                <a:gd name="connsiteY7" fmla="*/ 60894 h 249356"/>
                <a:gd name="connsiteX8" fmla="*/ 187468 w 240473"/>
                <a:gd name="connsiteY8" fmla="*/ 123250 h 249356"/>
                <a:gd name="connsiteX9" fmla="*/ 240425 w 240473"/>
                <a:gd name="connsiteY9" fmla="*/ 121388 h 249356"/>
                <a:gd name="connsiteX10" fmla="*/ 210810 w 240473"/>
                <a:gd name="connsiteY10" fmla="*/ 32946 h 249356"/>
                <a:gd name="connsiteX11" fmla="*/ 123835 w 240473"/>
                <a:gd name="connsiteY11" fmla="*/ -65 h 249356"/>
                <a:gd name="connsiteX12" fmla="*/ 33459 w 240473"/>
                <a:gd name="connsiteY12" fmla="*/ 32034 h 249356"/>
                <a:gd name="connsiteX13" fmla="*/ -49 w 240473"/>
                <a:gd name="connsiteY13" fmla="*/ 125064 h 249356"/>
                <a:gd name="connsiteX14" fmla="*/ 33459 w 240473"/>
                <a:gd name="connsiteY14" fmla="*/ 218570 h 249356"/>
                <a:gd name="connsiteX15" fmla="*/ 120425 w 240473"/>
                <a:gd name="connsiteY15" fmla="*/ 249291 h 249356"/>
                <a:gd name="connsiteX16" fmla="*/ 204455 w 240473"/>
                <a:gd name="connsiteY16" fmla="*/ 221297 h 249356"/>
                <a:gd name="connsiteX17" fmla="*/ 236039 w 240473"/>
                <a:gd name="connsiteY17" fmla="*/ 165856 h 249356"/>
                <a:gd name="connsiteX18" fmla="*/ 240425 w 240473"/>
                <a:gd name="connsiteY18" fmla="*/ 121388 h 249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40473" h="249356">
                  <a:moveTo>
                    <a:pt x="187468" y="123250"/>
                  </a:moveTo>
                  <a:cubicBezTo>
                    <a:pt x="187979" y="132845"/>
                    <a:pt x="187468" y="163567"/>
                    <a:pt x="176290" y="184209"/>
                  </a:cubicBezTo>
                  <a:cubicBezTo>
                    <a:pt x="162203" y="209402"/>
                    <a:pt x="138907" y="214893"/>
                    <a:pt x="120936" y="214893"/>
                  </a:cubicBezTo>
                  <a:cubicBezTo>
                    <a:pt x="111170" y="214893"/>
                    <a:pt x="100976" y="213079"/>
                    <a:pt x="92223" y="208937"/>
                  </a:cubicBezTo>
                  <a:cubicBezTo>
                    <a:pt x="53855" y="190612"/>
                    <a:pt x="53381" y="144292"/>
                    <a:pt x="53381" y="125976"/>
                  </a:cubicBezTo>
                  <a:cubicBezTo>
                    <a:pt x="53381" y="106739"/>
                    <a:pt x="54878" y="80169"/>
                    <a:pt x="67979" y="61369"/>
                  </a:cubicBezTo>
                  <a:cubicBezTo>
                    <a:pt x="84966" y="35701"/>
                    <a:pt x="112192" y="34761"/>
                    <a:pt x="121410" y="34761"/>
                  </a:cubicBezTo>
                  <a:cubicBezTo>
                    <a:pt x="148627" y="34761"/>
                    <a:pt x="164163" y="46683"/>
                    <a:pt x="173391" y="60894"/>
                  </a:cubicBezTo>
                  <a:cubicBezTo>
                    <a:pt x="185508" y="81071"/>
                    <a:pt x="187468" y="111756"/>
                    <a:pt x="187468" y="123250"/>
                  </a:cubicBezTo>
                  <a:moveTo>
                    <a:pt x="240425" y="121388"/>
                  </a:moveTo>
                  <a:cubicBezTo>
                    <a:pt x="239449" y="89326"/>
                    <a:pt x="233168" y="57227"/>
                    <a:pt x="210810" y="32946"/>
                  </a:cubicBezTo>
                  <a:cubicBezTo>
                    <a:pt x="189429" y="10042"/>
                    <a:pt x="156869" y="-65"/>
                    <a:pt x="123835" y="-65"/>
                  </a:cubicBezTo>
                  <a:cubicBezTo>
                    <a:pt x="75237" y="-65"/>
                    <a:pt x="47109" y="18725"/>
                    <a:pt x="33459" y="32034"/>
                  </a:cubicBezTo>
                  <a:cubicBezTo>
                    <a:pt x="936" y="62756"/>
                    <a:pt x="-49" y="107651"/>
                    <a:pt x="-49" y="125064"/>
                  </a:cubicBezTo>
                  <a:cubicBezTo>
                    <a:pt x="-49" y="140188"/>
                    <a:pt x="425" y="186936"/>
                    <a:pt x="33459" y="218570"/>
                  </a:cubicBezTo>
                  <a:cubicBezTo>
                    <a:pt x="48995" y="233693"/>
                    <a:pt x="76686" y="249291"/>
                    <a:pt x="120425" y="249291"/>
                  </a:cubicBezTo>
                  <a:cubicBezTo>
                    <a:pt x="154434" y="249291"/>
                    <a:pt x="183110" y="241474"/>
                    <a:pt x="204455" y="221297"/>
                  </a:cubicBezTo>
                  <a:cubicBezTo>
                    <a:pt x="220539" y="206210"/>
                    <a:pt x="230696" y="188323"/>
                    <a:pt x="236039" y="165856"/>
                  </a:cubicBezTo>
                  <a:cubicBezTo>
                    <a:pt x="239449" y="152110"/>
                    <a:pt x="240425" y="136986"/>
                    <a:pt x="240425" y="121388"/>
                  </a:cubicBezTo>
                </a:path>
              </a:pathLst>
            </a:custGeom>
            <a:solidFill>
              <a:srgbClr val="FEFFFF"/>
            </a:solidFill>
            <a:ln w="92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CH" sz="1400" dirty="0"/>
            </a:p>
          </p:txBody>
        </p:sp>
        <p:sp>
          <p:nvSpPr>
            <p:cNvPr id="98" name="Forme libre : forme 97">
              <a:extLst>
                <a:ext uri="{FF2B5EF4-FFF2-40B4-BE49-F238E27FC236}">
                  <a16:creationId xmlns:a16="http://schemas.microsoft.com/office/drawing/2014/main" id="{76834EC0-6B73-E802-ED03-92DDF62E4B84}"/>
                </a:ext>
              </a:extLst>
            </p:cNvPr>
            <p:cNvSpPr/>
            <p:nvPr/>
          </p:nvSpPr>
          <p:spPr>
            <a:xfrm>
              <a:off x="8395110" y="6204390"/>
              <a:ext cx="57825" cy="57953"/>
            </a:xfrm>
            <a:custGeom>
              <a:avLst/>
              <a:gdLst>
                <a:gd name="connsiteX0" fmla="*/ 57777 w 57825"/>
                <a:gd name="connsiteY0" fmla="*/ 28916 h 57953"/>
                <a:gd name="connsiteX1" fmla="*/ 28850 w 57825"/>
                <a:gd name="connsiteY1" fmla="*/ 57888 h 57953"/>
                <a:gd name="connsiteX2" fmla="*/ -49 w 57825"/>
                <a:gd name="connsiteY2" fmla="*/ 28916 h 57953"/>
                <a:gd name="connsiteX3" fmla="*/ 28850 w 57825"/>
                <a:gd name="connsiteY3" fmla="*/ -65 h 57953"/>
                <a:gd name="connsiteX4" fmla="*/ 57777 w 57825"/>
                <a:gd name="connsiteY4" fmla="*/ 28916 h 57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825" h="57953">
                  <a:moveTo>
                    <a:pt x="57777" y="28916"/>
                  </a:moveTo>
                  <a:cubicBezTo>
                    <a:pt x="57777" y="44905"/>
                    <a:pt x="44823" y="57888"/>
                    <a:pt x="28850" y="57888"/>
                  </a:cubicBezTo>
                  <a:cubicBezTo>
                    <a:pt x="12877" y="57888"/>
                    <a:pt x="-49" y="44905"/>
                    <a:pt x="-49" y="28916"/>
                  </a:cubicBezTo>
                  <a:cubicBezTo>
                    <a:pt x="-49" y="12918"/>
                    <a:pt x="12877" y="-65"/>
                    <a:pt x="28850" y="-65"/>
                  </a:cubicBezTo>
                  <a:cubicBezTo>
                    <a:pt x="44823" y="-65"/>
                    <a:pt x="57777" y="12918"/>
                    <a:pt x="57777" y="28916"/>
                  </a:cubicBezTo>
                </a:path>
              </a:pathLst>
            </a:custGeom>
            <a:solidFill>
              <a:srgbClr val="FEFFFF"/>
            </a:solidFill>
            <a:ln w="92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CH" sz="1400" dirty="0"/>
            </a:p>
          </p:txBody>
        </p:sp>
        <p:sp>
          <p:nvSpPr>
            <p:cNvPr id="99" name="Forme libre : forme 98">
              <a:extLst>
                <a:ext uri="{FF2B5EF4-FFF2-40B4-BE49-F238E27FC236}">
                  <a16:creationId xmlns:a16="http://schemas.microsoft.com/office/drawing/2014/main" id="{D7A3F462-BE09-960A-CB02-C1F4FBA10DEA}"/>
                </a:ext>
              </a:extLst>
            </p:cNvPr>
            <p:cNvSpPr/>
            <p:nvPr/>
          </p:nvSpPr>
          <p:spPr>
            <a:xfrm>
              <a:off x="7492936" y="6029162"/>
              <a:ext cx="298763" cy="326360"/>
            </a:xfrm>
            <a:custGeom>
              <a:avLst/>
              <a:gdLst>
                <a:gd name="connsiteX0" fmla="*/ 294357 w 298763"/>
                <a:gd name="connsiteY0" fmla="*/ 2699 h 326360"/>
                <a:gd name="connsiteX1" fmla="*/ 293381 w 298763"/>
                <a:gd name="connsiteY1" fmla="*/ 91625 h 326360"/>
                <a:gd name="connsiteX2" fmla="*/ 298715 w 298763"/>
                <a:gd name="connsiteY2" fmla="*/ 322145 h 326360"/>
                <a:gd name="connsiteX3" fmla="*/ 296280 w 298763"/>
                <a:gd name="connsiteY3" fmla="*/ 324909 h 326360"/>
                <a:gd name="connsiteX4" fmla="*/ 208841 w 298763"/>
                <a:gd name="connsiteY4" fmla="*/ 326296 h 326360"/>
                <a:gd name="connsiteX5" fmla="*/ 206406 w 298763"/>
                <a:gd name="connsiteY5" fmla="*/ 323531 h 326360"/>
                <a:gd name="connsiteX6" fmla="*/ 207865 w 298763"/>
                <a:gd name="connsiteY6" fmla="*/ 181929 h 326360"/>
                <a:gd name="connsiteX7" fmla="*/ 149565 w 298763"/>
                <a:gd name="connsiteY7" fmla="*/ 180980 h 326360"/>
                <a:gd name="connsiteX8" fmla="*/ 91275 w 298763"/>
                <a:gd name="connsiteY8" fmla="*/ 182366 h 326360"/>
                <a:gd name="connsiteX9" fmla="*/ 95159 w 298763"/>
                <a:gd name="connsiteY9" fmla="*/ 322145 h 326360"/>
                <a:gd name="connsiteX10" fmla="*/ 92725 w 298763"/>
                <a:gd name="connsiteY10" fmla="*/ 324909 h 326360"/>
                <a:gd name="connsiteX11" fmla="*/ 5759 w 298763"/>
                <a:gd name="connsiteY11" fmla="*/ 326296 h 326360"/>
                <a:gd name="connsiteX12" fmla="*/ 3361 w 298763"/>
                <a:gd name="connsiteY12" fmla="*/ 323531 h 326360"/>
                <a:gd name="connsiteX13" fmla="*/ 5285 w 298763"/>
                <a:gd name="connsiteY13" fmla="*/ 221334 h 326360"/>
                <a:gd name="connsiteX14" fmla="*/ -49 w 298763"/>
                <a:gd name="connsiteY14" fmla="*/ 4086 h 326360"/>
                <a:gd name="connsiteX15" fmla="*/ 2850 w 298763"/>
                <a:gd name="connsiteY15" fmla="*/ 1321 h 326360"/>
                <a:gd name="connsiteX16" fmla="*/ 89816 w 298763"/>
                <a:gd name="connsiteY16" fmla="*/ -65 h 326360"/>
                <a:gd name="connsiteX17" fmla="*/ 92214 w 298763"/>
                <a:gd name="connsiteY17" fmla="*/ 2699 h 326360"/>
                <a:gd name="connsiteX18" fmla="*/ 91275 w 298763"/>
                <a:gd name="connsiteY18" fmla="*/ 123687 h 326360"/>
                <a:gd name="connsiteX19" fmla="*/ 142745 w 298763"/>
                <a:gd name="connsiteY19" fmla="*/ 124162 h 326360"/>
                <a:gd name="connsiteX20" fmla="*/ 207391 w 298763"/>
                <a:gd name="connsiteY20" fmla="*/ 123250 h 326360"/>
                <a:gd name="connsiteX21" fmla="*/ 203507 w 298763"/>
                <a:gd name="connsiteY21" fmla="*/ 4086 h 326360"/>
                <a:gd name="connsiteX22" fmla="*/ 205941 w 298763"/>
                <a:gd name="connsiteY22" fmla="*/ 1321 h 326360"/>
                <a:gd name="connsiteX23" fmla="*/ 291922 w 298763"/>
                <a:gd name="connsiteY23" fmla="*/ -65 h 326360"/>
                <a:gd name="connsiteX24" fmla="*/ 294357 w 298763"/>
                <a:gd name="connsiteY24" fmla="*/ 2699 h 326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98763" h="326360">
                  <a:moveTo>
                    <a:pt x="294357" y="2699"/>
                  </a:moveTo>
                  <a:cubicBezTo>
                    <a:pt x="293846" y="38000"/>
                    <a:pt x="293381" y="59526"/>
                    <a:pt x="293381" y="91625"/>
                  </a:cubicBezTo>
                  <a:cubicBezTo>
                    <a:pt x="293381" y="168620"/>
                    <a:pt x="294831" y="245150"/>
                    <a:pt x="298715" y="322145"/>
                  </a:cubicBezTo>
                  <a:lnTo>
                    <a:pt x="296280" y="324909"/>
                  </a:lnTo>
                  <a:cubicBezTo>
                    <a:pt x="254976" y="324434"/>
                    <a:pt x="245285" y="324909"/>
                    <a:pt x="208841" y="326296"/>
                  </a:cubicBezTo>
                  <a:lnTo>
                    <a:pt x="206406" y="323531"/>
                  </a:lnTo>
                  <a:cubicBezTo>
                    <a:pt x="208841" y="258896"/>
                    <a:pt x="208841" y="243763"/>
                    <a:pt x="207865" y="181929"/>
                  </a:cubicBezTo>
                  <a:cubicBezTo>
                    <a:pt x="188444" y="181454"/>
                    <a:pt x="168986" y="180980"/>
                    <a:pt x="149565" y="180980"/>
                  </a:cubicBezTo>
                  <a:cubicBezTo>
                    <a:pt x="130618" y="180980"/>
                    <a:pt x="112647" y="181454"/>
                    <a:pt x="91275" y="182366"/>
                  </a:cubicBezTo>
                  <a:cubicBezTo>
                    <a:pt x="91740" y="248817"/>
                    <a:pt x="92214" y="265327"/>
                    <a:pt x="95159" y="322145"/>
                  </a:cubicBezTo>
                  <a:lnTo>
                    <a:pt x="92725" y="324909"/>
                  </a:lnTo>
                  <a:cubicBezTo>
                    <a:pt x="49999" y="324434"/>
                    <a:pt x="41218" y="324909"/>
                    <a:pt x="5759" y="326296"/>
                  </a:cubicBezTo>
                  <a:lnTo>
                    <a:pt x="3361" y="323531"/>
                  </a:lnTo>
                  <a:cubicBezTo>
                    <a:pt x="4300" y="285029"/>
                    <a:pt x="5285" y="262600"/>
                    <a:pt x="5285" y="221334"/>
                  </a:cubicBezTo>
                  <a:cubicBezTo>
                    <a:pt x="5285" y="107661"/>
                    <a:pt x="2376" y="51308"/>
                    <a:pt x="-49" y="4086"/>
                  </a:cubicBezTo>
                  <a:lnTo>
                    <a:pt x="2850" y="1321"/>
                  </a:lnTo>
                  <a:cubicBezTo>
                    <a:pt x="45139" y="1321"/>
                    <a:pt x="52396" y="1321"/>
                    <a:pt x="89816" y="-65"/>
                  </a:cubicBezTo>
                  <a:lnTo>
                    <a:pt x="92214" y="2699"/>
                  </a:lnTo>
                  <a:lnTo>
                    <a:pt x="91275" y="123687"/>
                  </a:lnTo>
                  <a:cubicBezTo>
                    <a:pt x="108298" y="123687"/>
                    <a:pt x="125759" y="124162"/>
                    <a:pt x="142745" y="124162"/>
                  </a:cubicBezTo>
                  <a:cubicBezTo>
                    <a:pt x="164628" y="124162"/>
                    <a:pt x="186009" y="123687"/>
                    <a:pt x="207391" y="123250"/>
                  </a:cubicBezTo>
                  <a:cubicBezTo>
                    <a:pt x="206917" y="69159"/>
                    <a:pt x="206917" y="55850"/>
                    <a:pt x="203507" y="4086"/>
                  </a:cubicBezTo>
                  <a:lnTo>
                    <a:pt x="205941" y="1321"/>
                  </a:lnTo>
                  <a:cubicBezTo>
                    <a:pt x="246734" y="1321"/>
                    <a:pt x="253053" y="1321"/>
                    <a:pt x="291922" y="-65"/>
                  </a:cubicBezTo>
                  <a:lnTo>
                    <a:pt x="294357" y="2699"/>
                  </a:lnTo>
                </a:path>
              </a:pathLst>
            </a:custGeom>
            <a:solidFill>
              <a:srgbClr val="214293"/>
            </a:solidFill>
            <a:ln w="92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CH" sz="1400" dirty="0"/>
            </a:p>
          </p:txBody>
        </p:sp>
        <p:sp>
          <p:nvSpPr>
            <p:cNvPr id="100" name="Forme libre : forme 99">
              <a:extLst>
                <a:ext uri="{FF2B5EF4-FFF2-40B4-BE49-F238E27FC236}">
                  <a16:creationId xmlns:a16="http://schemas.microsoft.com/office/drawing/2014/main" id="{114B4EF4-408A-E560-B45E-60A598DD0617}"/>
                </a:ext>
              </a:extLst>
            </p:cNvPr>
            <p:cNvSpPr/>
            <p:nvPr/>
          </p:nvSpPr>
          <p:spPr>
            <a:xfrm>
              <a:off x="7841646" y="6105729"/>
              <a:ext cx="239999" cy="253898"/>
            </a:xfrm>
            <a:custGeom>
              <a:avLst/>
              <a:gdLst>
                <a:gd name="connsiteX0" fmla="*/ 80134 w 239999"/>
                <a:gd name="connsiteY0" fmla="*/ 98456 h 253898"/>
                <a:gd name="connsiteX1" fmla="*/ 103439 w 239999"/>
                <a:gd name="connsiteY1" fmla="*/ 53989 h 253898"/>
                <a:gd name="connsiteX2" fmla="*/ 122850 w 239999"/>
                <a:gd name="connsiteY2" fmla="*/ 48972 h 253898"/>
                <a:gd name="connsiteX3" fmla="*/ 153961 w 239999"/>
                <a:gd name="connsiteY3" fmla="*/ 65008 h 253898"/>
                <a:gd name="connsiteX4" fmla="*/ 161255 w 239999"/>
                <a:gd name="connsiteY4" fmla="*/ 96632 h 253898"/>
                <a:gd name="connsiteX5" fmla="*/ 227323 w 239999"/>
                <a:gd name="connsiteY5" fmla="*/ 180505 h 253898"/>
                <a:gd name="connsiteX6" fmla="*/ 151526 w 239999"/>
                <a:gd name="connsiteY6" fmla="*/ 200207 h 253898"/>
                <a:gd name="connsiteX7" fmla="*/ 90801 w 239999"/>
                <a:gd name="connsiteY7" fmla="*/ 175014 h 253898"/>
                <a:gd name="connsiteX8" fmla="*/ 80134 w 239999"/>
                <a:gd name="connsiteY8" fmla="*/ 147056 h 253898"/>
                <a:gd name="connsiteX9" fmla="*/ 237052 w 239999"/>
                <a:gd name="connsiteY9" fmla="*/ 144302 h 253898"/>
                <a:gd name="connsiteX10" fmla="*/ 239951 w 239999"/>
                <a:gd name="connsiteY10" fmla="*/ 141100 h 253898"/>
                <a:gd name="connsiteX11" fmla="*/ 232183 w 239999"/>
                <a:gd name="connsiteY11" fmla="*/ 72788 h 253898"/>
                <a:gd name="connsiteX12" fmla="*/ 161255 w 239999"/>
                <a:gd name="connsiteY12" fmla="*/ 4039 h 253898"/>
                <a:gd name="connsiteX13" fmla="*/ 126734 w 239999"/>
                <a:gd name="connsiteY13" fmla="*/ -65 h 253898"/>
                <a:gd name="connsiteX14" fmla="*/ -49 w 239999"/>
                <a:gd name="connsiteY14" fmla="*/ 126414 h 253898"/>
                <a:gd name="connsiteX15" fmla="*/ 11604 w 239999"/>
                <a:gd name="connsiteY15" fmla="*/ 186471 h 253898"/>
                <a:gd name="connsiteX16" fmla="*/ 140859 w 239999"/>
                <a:gd name="connsiteY16" fmla="*/ 253833 h 253898"/>
                <a:gd name="connsiteX17" fmla="*/ 224414 w 239999"/>
                <a:gd name="connsiteY17" fmla="*/ 237332 h 253898"/>
                <a:gd name="connsiteX18" fmla="*/ 227323 w 239999"/>
                <a:gd name="connsiteY18" fmla="*/ 233656 h 253898"/>
                <a:gd name="connsiteX19" fmla="*/ 230733 w 239999"/>
                <a:gd name="connsiteY19" fmla="*/ 181892 h 253898"/>
                <a:gd name="connsiteX20" fmla="*/ 227323 w 239999"/>
                <a:gd name="connsiteY20" fmla="*/ 180505 h 253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39999" h="253898">
                  <a:moveTo>
                    <a:pt x="80134" y="98456"/>
                  </a:moveTo>
                  <a:cubicBezTo>
                    <a:pt x="81583" y="84236"/>
                    <a:pt x="84956" y="65008"/>
                    <a:pt x="103439" y="53989"/>
                  </a:cubicBezTo>
                  <a:cubicBezTo>
                    <a:pt x="109283" y="50359"/>
                    <a:pt x="116104" y="48972"/>
                    <a:pt x="122850" y="48972"/>
                  </a:cubicBezTo>
                  <a:cubicBezTo>
                    <a:pt x="138898" y="48972"/>
                    <a:pt x="148590" y="56753"/>
                    <a:pt x="153961" y="65008"/>
                  </a:cubicBezTo>
                  <a:cubicBezTo>
                    <a:pt x="160753" y="75115"/>
                    <a:pt x="161255" y="86097"/>
                    <a:pt x="161255" y="96632"/>
                  </a:cubicBezTo>
                  <a:close/>
                  <a:moveTo>
                    <a:pt x="227323" y="180505"/>
                  </a:moveTo>
                  <a:cubicBezTo>
                    <a:pt x="208841" y="189672"/>
                    <a:pt x="186995" y="200207"/>
                    <a:pt x="151526" y="200207"/>
                  </a:cubicBezTo>
                  <a:cubicBezTo>
                    <a:pt x="122386" y="200207"/>
                    <a:pt x="102454" y="191524"/>
                    <a:pt x="90801" y="175014"/>
                  </a:cubicBezTo>
                  <a:cubicBezTo>
                    <a:pt x="83507" y="165381"/>
                    <a:pt x="82057" y="156224"/>
                    <a:pt x="80134" y="147056"/>
                  </a:cubicBezTo>
                  <a:lnTo>
                    <a:pt x="237052" y="144302"/>
                  </a:lnTo>
                  <a:lnTo>
                    <a:pt x="239951" y="141100"/>
                  </a:lnTo>
                  <a:cubicBezTo>
                    <a:pt x="239477" y="118633"/>
                    <a:pt x="238975" y="95729"/>
                    <a:pt x="232183" y="72788"/>
                  </a:cubicBezTo>
                  <a:cubicBezTo>
                    <a:pt x="215159" y="18688"/>
                    <a:pt x="177777" y="7715"/>
                    <a:pt x="161255" y="4039"/>
                  </a:cubicBezTo>
                  <a:cubicBezTo>
                    <a:pt x="149101" y="847"/>
                    <a:pt x="137922" y="-65"/>
                    <a:pt x="126734" y="-65"/>
                  </a:cubicBezTo>
                  <a:cubicBezTo>
                    <a:pt x="50473" y="-65"/>
                    <a:pt x="-49" y="47120"/>
                    <a:pt x="-49" y="126414"/>
                  </a:cubicBezTo>
                  <a:cubicBezTo>
                    <a:pt x="-49" y="147968"/>
                    <a:pt x="3835" y="170398"/>
                    <a:pt x="11604" y="186471"/>
                  </a:cubicBezTo>
                  <a:cubicBezTo>
                    <a:pt x="39805" y="248342"/>
                    <a:pt x="105864" y="253833"/>
                    <a:pt x="140859" y="253833"/>
                  </a:cubicBezTo>
                  <a:cubicBezTo>
                    <a:pt x="181187" y="253833"/>
                    <a:pt x="198684" y="246965"/>
                    <a:pt x="224414" y="237332"/>
                  </a:cubicBezTo>
                  <a:lnTo>
                    <a:pt x="227323" y="233656"/>
                  </a:lnTo>
                  <a:lnTo>
                    <a:pt x="230733" y="181892"/>
                  </a:lnTo>
                  <a:lnTo>
                    <a:pt x="227323" y="180505"/>
                  </a:lnTo>
                </a:path>
              </a:pathLst>
            </a:custGeom>
            <a:solidFill>
              <a:srgbClr val="214293"/>
            </a:solidFill>
            <a:ln w="92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CH" sz="1400" dirty="0"/>
            </a:p>
          </p:txBody>
        </p:sp>
        <p:sp>
          <p:nvSpPr>
            <p:cNvPr id="101" name="Forme libre : forme 100">
              <a:extLst>
                <a:ext uri="{FF2B5EF4-FFF2-40B4-BE49-F238E27FC236}">
                  <a16:creationId xmlns:a16="http://schemas.microsoft.com/office/drawing/2014/main" id="{34AEBB0A-1273-BA4E-8F2F-F8F09B6A537C}"/>
                </a:ext>
              </a:extLst>
            </p:cNvPr>
            <p:cNvSpPr/>
            <p:nvPr/>
          </p:nvSpPr>
          <p:spPr>
            <a:xfrm>
              <a:off x="8137037" y="6105729"/>
              <a:ext cx="201121" cy="253898"/>
            </a:xfrm>
            <a:custGeom>
              <a:avLst/>
              <a:gdLst>
                <a:gd name="connsiteX0" fmla="*/ 136937 w 201121"/>
                <a:gd name="connsiteY0" fmla="*/ 98456 h 253898"/>
                <a:gd name="connsiteX1" fmla="*/ 201072 w 201121"/>
                <a:gd name="connsiteY1" fmla="*/ 171784 h 253898"/>
                <a:gd name="connsiteX2" fmla="*/ 200570 w 201121"/>
                <a:gd name="connsiteY2" fmla="*/ 181892 h 253898"/>
                <a:gd name="connsiteX3" fmla="*/ 82057 w 201121"/>
                <a:gd name="connsiteY3" fmla="*/ 253833 h 253898"/>
                <a:gd name="connsiteX4" fmla="*/ 2386 w 201121"/>
                <a:gd name="connsiteY4" fmla="*/ 238272 h 253898"/>
                <a:gd name="connsiteX5" fmla="*/ -49 w 201121"/>
                <a:gd name="connsiteY5" fmla="*/ 234131 h 253898"/>
                <a:gd name="connsiteX6" fmla="*/ 3361 w 201121"/>
                <a:gd name="connsiteY6" fmla="*/ 182357 h 253898"/>
                <a:gd name="connsiteX7" fmla="*/ 7719 w 201121"/>
                <a:gd name="connsiteY7" fmla="*/ 180505 h 253898"/>
                <a:gd name="connsiteX8" fmla="*/ 27177 w 201121"/>
                <a:gd name="connsiteY8" fmla="*/ 193339 h 253898"/>
                <a:gd name="connsiteX9" fmla="*/ 78647 w 201121"/>
                <a:gd name="connsiteY9" fmla="*/ 206173 h 253898"/>
                <a:gd name="connsiteX10" fmla="*/ 117015 w 201121"/>
                <a:gd name="connsiteY10" fmla="*/ 182357 h 253898"/>
                <a:gd name="connsiteX11" fmla="*/ 82531 w 201121"/>
                <a:gd name="connsiteY11" fmla="*/ 154837 h 253898"/>
                <a:gd name="connsiteX12" fmla="*/ 64049 w 201121"/>
                <a:gd name="connsiteY12" fmla="*/ 148406 h 253898"/>
                <a:gd name="connsiteX13" fmla="*/ 927 w 201121"/>
                <a:gd name="connsiteY13" fmla="*/ 76455 h 253898"/>
                <a:gd name="connsiteX14" fmla="*/ 14038 w 201121"/>
                <a:gd name="connsiteY14" fmla="*/ 36138 h 253898"/>
                <a:gd name="connsiteX15" fmla="*/ 110696 w 201121"/>
                <a:gd name="connsiteY15" fmla="*/ -65 h 253898"/>
                <a:gd name="connsiteX16" fmla="*/ 185034 w 201121"/>
                <a:gd name="connsiteY16" fmla="*/ 11382 h 253898"/>
                <a:gd name="connsiteX17" fmla="*/ 187468 w 201121"/>
                <a:gd name="connsiteY17" fmla="*/ 14109 h 253898"/>
                <a:gd name="connsiteX18" fmla="*/ 182599 w 201121"/>
                <a:gd name="connsiteY18" fmla="*/ 64096 h 253898"/>
                <a:gd name="connsiteX19" fmla="*/ 178241 w 201121"/>
                <a:gd name="connsiteY19" fmla="*/ 65482 h 253898"/>
                <a:gd name="connsiteX20" fmla="*/ 117516 w 201121"/>
                <a:gd name="connsiteY20" fmla="*/ 46208 h 253898"/>
                <a:gd name="connsiteX21" fmla="*/ 83507 w 201121"/>
                <a:gd name="connsiteY21" fmla="*/ 66823 h 253898"/>
                <a:gd name="connsiteX22" fmla="*/ 113131 w 201121"/>
                <a:gd name="connsiteY22" fmla="*/ 90201 h 253898"/>
                <a:gd name="connsiteX23" fmla="*/ 136937 w 201121"/>
                <a:gd name="connsiteY23" fmla="*/ 98456 h 253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01121" h="253898">
                  <a:moveTo>
                    <a:pt x="136937" y="98456"/>
                  </a:moveTo>
                  <a:cubicBezTo>
                    <a:pt x="163652" y="108089"/>
                    <a:pt x="201072" y="121398"/>
                    <a:pt x="201072" y="171784"/>
                  </a:cubicBezTo>
                  <a:cubicBezTo>
                    <a:pt x="201072" y="175014"/>
                    <a:pt x="201072" y="178215"/>
                    <a:pt x="200570" y="181892"/>
                  </a:cubicBezTo>
                  <a:cubicBezTo>
                    <a:pt x="191854" y="247439"/>
                    <a:pt x="118975" y="253833"/>
                    <a:pt x="82057" y="253833"/>
                  </a:cubicBezTo>
                  <a:cubicBezTo>
                    <a:pt x="46598" y="253833"/>
                    <a:pt x="26155" y="246527"/>
                    <a:pt x="2386" y="238272"/>
                  </a:cubicBezTo>
                  <a:lnTo>
                    <a:pt x="-49" y="234131"/>
                  </a:lnTo>
                  <a:cubicBezTo>
                    <a:pt x="1912" y="211227"/>
                    <a:pt x="2386" y="206173"/>
                    <a:pt x="3361" y="182357"/>
                  </a:cubicBezTo>
                  <a:lnTo>
                    <a:pt x="7719" y="180505"/>
                  </a:lnTo>
                  <a:cubicBezTo>
                    <a:pt x="14977" y="186033"/>
                    <a:pt x="18898" y="189235"/>
                    <a:pt x="27177" y="193339"/>
                  </a:cubicBezTo>
                  <a:cubicBezTo>
                    <a:pt x="45102" y="202069"/>
                    <a:pt x="65071" y="206173"/>
                    <a:pt x="78647" y="206173"/>
                  </a:cubicBezTo>
                  <a:cubicBezTo>
                    <a:pt x="105827" y="206173"/>
                    <a:pt x="117015" y="193814"/>
                    <a:pt x="117015" y="182357"/>
                  </a:cubicBezTo>
                  <a:cubicBezTo>
                    <a:pt x="117015" y="165856"/>
                    <a:pt x="95633" y="158950"/>
                    <a:pt x="82531" y="154837"/>
                  </a:cubicBezTo>
                  <a:lnTo>
                    <a:pt x="64049" y="148406"/>
                  </a:lnTo>
                  <a:cubicBezTo>
                    <a:pt x="41218" y="140188"/>
                    <a:pt x="927" y="125502"/>
                    <a:pt x="927" y="76455"/>
                  </a:cubicBezTo>
                  <a:cubicBezTo>
                    <a:pt x="927" y="58139"/>
                    <a:pt x="7719" y="44393"/>
                    <a:pt x="14038" y="36138"/>
                  </a:cubicBezTo>
                  <a:cubicBezTo>
                    <a:pt x="39294" y="1750"/>
                    <a:pt x="86917" y="-65"/>
                    <a:pt x="110696" y="-65"/>
                  </a:cubicBezTo>
                  <a:cubicBezTo>
                    <a:pt x="142271" y="-65"/>
                    <a:pt x="162203" y="5426"/>
                    <a:pt x="185034" y="11382"/>
                  </a:cubicBezTo>
                  <a:lnTo>
                    <a:pt x="187468" y="14109"/>
                  </a:lnTo>
                  <a:lnTo>
                    <a:pt x="182599" y="64096"/>
                  </a:lnTo>
                  <a:lnTo>
                    <a:pt x="178241" y="65482"/>
                  </a:lnTo>
                  <a:cubicBezTo>
                    <a:pt x="166087" y="58139"/>
                    <a:pt x="147140" y="46208"/>
                    <a:pt x="117516" y="46208"/>
                  </a:cubicBezTo>
                  <a:cubicBezTo>
                    <a:pt x="87391" y="46208"/>
                    <a:pt x="83507" y="61341"/>
                    <a:pt x="83507" y="66823"/>
                  </a:cubicBezTo>
                  <a:cubicBezTo>
                    <a:pt x="83507" y="79657"/>
                    <a:pt x="96609" y="84710"/>
                    <a:pt x="113131" y="90201"/>
                  </a:cubicBezTo>
                  <a:lnTo>
                    <a:pt x="136937" y="98456"/>
                  </a:lnTo>
                </a:path>
              </a:pathLst>
            </a:custGeom>
            <a:solidFill>
              <a:srgbClr val="214293"/>
            </a:solidFill>
            <a:ln w="92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CH" sz="1400" dirty="0"/>
            </a:p>
          </p:txBody>
        </p:sp>
      </p:grpSp>
      <p:grpSp>
        <p:nvGrpSpPr>
          <p:cNvPr id="104" name="Graphique 3">
            <a:extLst>
              <a:ext uri="{FF2B5EF4-FFF2-40B4-BE49-F238E27FC236}">
                <a16:creationId xmlns:a16="http://schemas.microsoft.com/office/drawing/2014/main" id="{6B95EA76-8CE9-311F-A9E4-4101FC0234DD}"/>
              </a:ext>
            </a:extLst>
          </p:cNvPr>
          <p:cNvGrpSpPr/>
          <p:nvPr userDrawn="1"/>
        </p:nvGrpSpPr>
        <p:grpSpPr>
          <a:xfrm>
            <a:off x="98911" y="6339467"/>
            <a:ext cx="4593734" cy="408902"/>
            <a:chOff x="702000" y="768793"/>
            <a:chExt cx="6626634" cy="597775"/>
          </a:xfrm>
        </p:grpSpPr>
        <p:sp>
          <p:nvSpPr>
            <p:cNvPr id="105" name="Forme libre : forme 104">
              <a:extLst>
                <a:ext uri="{FF2B5EF4-FFF2-40B4-BE49-F238E27FC236}">
                  <a16:creationId xmlns:a16="http://schemas.microsoft.com/office/drawing/2014/main" id="{5DA4BAF4-F710-E995-9E64-5A01BC1DDE6B}"/>
                </a:ext>
              </a:extLst>
            </p:cNvPr>
            <p:cNvSpPr/>
            <p:nvPr/>
          </p:nvSpPr>
          <p:spPr>
            <a:xfrm>
              <a:off x="4838986" y="772741"/>
              <a:ext cx="188724" cy="210822"/>
            </a:xfrm>
            <a:custGeom>
              <a:avLst/>
              <a:gdLst>
                <a:gd name="connsiteX0" fmla="*/ 0 w 188724"/>
                <a:gd name="connsiteY0" fmla="*/ 0 h 210822"/>
                <a:gd name="connsiteX1" fmla="*/ 41202 w 188724"/>
                <a:gd name="connsiteY1" fmla="*/ 0 h 210822"/>
                <a:gd name="connsiteX2" fmla="*/ 94201 w 188724"/>
                <a:gd name="connsiteY2" fmla="*/ 167666 h 210822"/>
                <a:gd name="connsiteX3" fmla="*/ 94847 w 188724"/>
                <a:gd name="connsiteY3" fmla="*/ 167666 h 210822"/>
                <a:gd name="connsiteX4" fmla="*/ 148976 w 188724"/>
                <a:gd name="connsiteY4" fmla="*/ 0 h 210822"/>
                <a:gd name="connsiteX5" fmla="*/ 188724 w 188724"/>
                <a:gd name="connsiteY5" fmla="*/ 0 h 210822"/>
                <a:gd name="connsiteX6" fmla="*/ 188724 w 188724"/>
                <a:gd name="connsiteY6" fmla="*/ 210822 h 210822"/>
                <a:gd name="connsiteX7" fmla="*/ 163154 w 188724"/>
                <a:gd name="connsiteY7" fmla="*/ 210822 h 210822"/>
                <a:gd name="connsiteX8" fmla="*/ 163154 w 188724"/>
                <a:gd name="connsiteY8" fmla="*/ 29000 h 210822"/>
                <a:gd name="connsiteX9" fmla="*/ 162993 w 188724"/>
                <a:gd name="connsiteY9" fmla="*/ 29000 h 210822"/>
                <a:gd name="connsiteX10" fmla="*/ 102885 w 188724"/>
                <a:gd name="connsiteY10" fmla="*/ 210822 h 210822"/>
                <a:gd name="connsiteX11" fmla="*/ 83617 w 188724"/>
                <a:gd name="connsiteY11" fmla="*/ 210822 h 210822"/>
                <a:gd name="connsiteX12" fmla="*/ 26054 w 188724"/>
                <a:gd name="connsiteY12" fmla="*/ 29000 h 210822"/>
                <a:gd name="connsiteX13" fmla="*/ 25408 w 188724"/>
                <a:gd name="connsiteY13" fmla="*/ 29000 h 210822"/>
                <a:gd name="connsiteX14" fmla="*/ 25408 w 188724"/>
                <a:gd name="connsiteY14" fmla="*/ 210822 h 210822"/>
                <a:gd name="connsiteX15" fmla="*/ 0 w 188724"/>
                <a:gd name="connsiteY15" fmla="*/ 210822 h 21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8724" h="210822">
                  <a:moveTo>
                    <a:pt x="0" y="0"/>
                  </a:moveTo>
                  <a:lnTo>
                    <a:pt x="41202" y="0"/>
                  </a:lnTo>
                  <a:lnTo>
                    <a:pt x="94201" y="167666"/>
                  </a:lnTo>
                  <a:lnTo>
                    <a:pt x="94847" y="167666"/>
                  </a:lnTo>
                  <a:lnTo>
                    <a:pt x="148976" y="0"/>
                  </a:lnTo>
                  <a:lnTo>
                    <a:pt x="188724" y="0"/>
                  </a:lnTo>
                  <a:lnTo>
                    <a:pt x="188724" y="210822"/>
                  </a:lnTo>
                  <a:lnTo>
                    <a:pt x="163154" y="210822"/>
                  </a:lnTo>
                  <a:lnTo>
                    <a:pt x="163154" y="29000"/>
                  </a:lnTo>
                  <a:lnTo>
                    <a:pt x="162993" y="29000"/>
                  </a:lnTo>
                  <a:lnTo>
                    <a:pt x="102885" y="210822"/>
                  </a:lnTo>
                  <a:lnTo>
                    <a:pt x="83617" y="210822"/>
                  </a:lnTo>
                  <a:lnTo>
                    <a:pt x="26054" y="29000"/>
                  </a:lnTo>
                  <a:lnTo>
                    <a:pt x="25408" y="29000"/>
                  </a:lnTo>
                  <a:lnTo>
                    <a:pt x="25408" y="210822"/>
                  </a:lnTo>
                  <a:lnTo>
                    <a:pt x="0" y="210822"/>
                  </a:lnTo>
                  <a:close/>
                </a:path>
              </a:pathLst>
            </a:custGeom>
            <a:solidFill>
              <a:srgbClr val="FEFFFF"/>
            </a:solidFill>
            <a:ln w="403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CH" sz="1400" dirty="0"/>
            </a:p>
          </p:txBody>
        </p:sp>
        <p:sp>
          <p:nvSpPr>
            <p:cNvPr id="106" name="Forme libre : forme 105">
              <a:extLst>
                <a:ext uri="{FF2B5EF4-FFF2-40B4-BE49-F238E27FC236}">
                  <a16:creationId xmlns:a16="http://schemas.microsoft.com/office/drawing/2014/main" id="{75AEC31C-2775-66D3-32EF-B7890C551756}"/>
                </a:ext>
              </a:extLst>
            </p:cNvPr>
            <p:cNvSpPr/>
            <p:nvPr/>
          </p:nvSpPr>
          <p:spPr>
            <a:xfrm>
              <a:off x="5059096" y="772741"/>
              <a:ext cx="169173" cy="211750"/>
            </a:xfrm>
            <a:custGeom>
              <a:avLst/>
              <a:gdLst>
                <a:gd name="connsiteX0" fmla="*/ 117266 w 169173"/>
                <a:gd name="connsiteY0" fmla="*/ 132818 h 211750"/>
                <a:gd name="connsiteX1" fmla="*/ 84910 w 169173"/>
                <a:gd name="connsiteY1" fmla="*/ 27911 h 211750"/>
                <a:gd name="connsiteX2" fmla="*/ 49726 w 169173"/>
                <a:gd name="connsiteY2" fmla="*/ 132818 h 211750"/>
                <a:gd name="connsiteX3" fmla="*/ 100058 w 169173"/>
                <a:gd name="connsiteY3" fmla="*/ 0 h 211750"/>
                <a:gd name="connsiteX4" fmla="*/ 169173 w 169173"/>
                <a:gd name="connsiteY4" fmla="*/ 211750 h 211750"/>
                <a:gd name="connsiteX5" fmla="*/ 140614 w 169173"/>
                <a:gd name="connsiteY5" fmla="*/ 211750 h 211750"/>
                <a:gd name="connsiteX6" fmla="*/ 123729 w 169173"/>
                <a:gd name="connsiteY6" fmla="*/ 156614 h 211750"/>
                <a:gd name="connsiteX7" fmla="*/ 43707 w 169173"/>
                <a:gd name="connsiteY7" fmla="*/ 156614 h 211750"/>
                <a:gd name="connsiteX8" fmla="*/ 26661 w 169173"/>
                <a:gd name="connsiteY8" fmla="*/ 211750 h 211750"/>
                <a:gd name="connsiteX9" fmla="*/ 0 w 169173"/>
                <a:gd name="connsiteY9" fmla="*/ 211750 h 211750"/>
                <a:gd name="connsiteX10" fmla="*/ 71014 w 169173"/>
                <a:gd name="connsiteY10" fmla="*/ 0 h 211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9173" h="211750">
                  <a:moveTo>
                    <a:pt x="117266" y="132818"/>
                  </a:moveTo>
                  <a:lnTo>
                    <a:pt x="84910" y="27911"/>
                  </a:lnTo>
                  <a:lnTo>
                    <a:pt x="49726" y="132818"/>
                  </a:lnTo>
                  <a:close/>
                  <a:moveTo>
                    <a:pt x="100058" y="0"/>
                  </a:moveTo>
                  <a:lnTo>
                    <a:pt x="169173" y="211750"/>
                  </a:lnTo>
                  <a:lnTo>
                    <a:pt x="140614" y="211750"/>
                  </a:lnTo>
                  <a:lnTo>
                    <a:pt x="123729" y="156614"/>
                  </a:lnTo>
                  <a:lnTo>
                    <a:pt x="43707" y="156614"/>
                  </a:lnTo>
                  <a:lnTo>
                    <a:pt x="26661" y="211750"/>
                  </a:lnTo>
                  <a:lnTo>
                    <a:pt x="0" y="211750"/>
                  </a:lnTo>
                  <a:lnTo>
                    <a:pt x="71014" y="0"/>
                  </a:lnTo>
                  <a:close/>
                </a:path>
              </a:pathLst>
            </a:custGeom>
            <a:solidFill>
              <a:srgbClr val="FEFFFF"/>
            </a:solidFill>
            <a:ln w="403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CH" sz="1400" dirty="0"/>
            </a:p>
          </p:txBody>
        </p:sp>
        <p:sp>
          <p:nvSpPr>
            <p:cNvPr id="107" name="Forme libre : forme 106">
              <a:extLst>
                <a:ext uri="{FF2B5EF4-FFF2-40B4-BE49-F238E27FC236}">
                  <a16:creationId xmlns:a16="http://schemas.microsoft.com/office/drawing/2014/main" id="{3E76B322-C710-34BA-5D8D-F868E82A7629}"/>
                </a:ext>
              </a:extLst>
            </p:cNvPr>
            <p:cNvSpPr/>
            <p:nvPr/>
          </p:nvSpPr>
          <p:spPr>
            <a:xfrm>
              <a:off x="5250971" y="768793"/>
              <a:ext cx="106517" cy="215567"/>
            </a:xfrm>
            <a:custGeom>
              <a:avLst/>
              <a:gdLst>
                <a:gd name="connsiteX0" fmla="*/ 95938 w 106517"/>
                <a:gd name="connsiteY0" fmla="*/ 34521 h 215567"/>
                <a:gd name="connsiteX1" fmla="*/ 59987 w 106517"/>
                <a:gd name="connsiteY1" fmla="*/ 24760 h 215567"/>
                <a:gd name="connsiteX2" fmla="*/ 26984 w 106517"/>
                <a:gd name="connsiteY2" fmla="*/ 55010 h 215567"/>
                <a:gd name="connsiteX3" fmla="*/ 62653 w 106517"/>
                <a:gd name="connsiteY3" fmla="*/ 94416 h 215567"/>
                <a:gd name="connsiteX4" fmla="*/ 106360 w 106517"/>
                <a:gd name="connsiteY4" fmla="*/ 154916 h 215567"/>
                <a:gd name="connsiteX5" fmla="*/ 45768 w 106517"/>
                <a:gd name="connsiteY5" fmla="*/ 215416 h 215567"/>
                <a:gd name="connsiteX6" fmla="*/ 1415 w 106517"/>
                <a:gd name="connsiteY6" fmla="*/ 206260 h 215567"/>
                <a:gd name="connsiteX7" fmla="*/ 1415 w 106517"/>
                <a:gd name="connsiteY7" fmla="*/ 178833 h 215567"/>
                <a:gd name="connsiteX8" fmla="*/ 41809 w 106517"/>
                <a:gd name="connsiteY8" fmla="*/ 192385 h 215567"/>
                <a:gd name="connsiteX9" fmla="*/ 79377 w 106517"/>
                <a:gd name="connsiteY9" fmla="*/ 159151 h 215567"/>
                <a:gd name="connsiteX10" fmla="*/ 46576 w 106517"/>
                <a:gd name="connsiteY10" fmla="*/ 116155 h 215567"/>
                <a:gd name="connsiteX11" fmla="*/ 1 w 106517"/>
                <a:gd name="connsiteY11" fmla="*/ 53276 h 215567"/>
                <a:gd name="connsiteX12" fmla="*/ 58694 w 106517"/>
                <a:gd name="connsiteY12" fmla="*/ 318 h 215567"/>
                <a:gd name="connsiteX13" fmla="*/ 96908 w 106517"/>
                <a:gd name="connsiteY13" fmla="*/ 7255 h 215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6517" h="215567">
                  <a:moveTo>
                    <a:pt x="95938" y="34521"/>
                  </a:moveTo>
                  <a:cubicBezTo>
                    <a:pt x="85072" y="28067"/>
                    <a:pt x="72590" y="24760"/>
                    <a:pt x="59987" y="24760"/>
                  </a:cubicBezTo>
                  <a:cubicBezTo>
                    <a:pt x="42132" y="23187"/>
                    <a:pt x="26823" y="37223"/>
                    <a:pt x="26984" y="55010"/>
                  </a:cubicBezTo>
                  <a:cubicBezTo>
                    <a:pt x="26984" y="68401"/>
                    <a:pt x="32357" y="76911"/>
                    <a:pt x="62653" y="94416"/>
                  </a:cubicBezTo>
                  <a:cubicBezTo>
                    <a:pt x="92949" y="111880"/>
                    <a:pt x="106360" y="131563"/>
                    <a:pt x="106360" y="154916"/>
                  </a:cubicBezTo>
                  <a:cubicBezTo>
                    <a:pt x="108905" y="189239"/>
                    <a:pt x="80184" y="217916"/>
                    <a:pt x="45768" y="215416"/>
                  </a:cubicBezTo>
                  <a:cubicBezTo>
                    <a:pt x="30458" y="215537"/>
                    <a:pt x="15472" y="212552"/>
                    <a:pt x="1415" y="206260"/>
                  </a:cubicBezTo>
                  <a:lnTo>
                    <a:pt x="1415" y="178833"/>
                  </a:lnTo>
                  <a:cubicBezTo>
                    <a:pt x="13573" y="186577"/>
                    <a:pt x="27469" y="191296"/>
                    <a:pt x="41809" y="192385"/>
                  </a:cubicBezTo>
                  <a:cubicBezTo>
                    <a:pt x="61562" y="194120"/>
                    <a:pt x="78730" y="178995"/>
                    <a:pt x="79377" y="159151"/>
                  </a:cubicBezTo>
                  <a:cubicBezTo>
                    <a:pt x="79377" y="142775"/>
                    <a:pt x="75135" y="133458"/>
                    <a:pt x="46576" y="116155"/>
                  </a:cubicBezTo>
                  <a:cubicBezTo>
                    <a:pt x="8524" y="93125"/>
                    <a:pt x="1" y="80218"/>
                    <a:pt x="1" y="53276"/>
                  </a:cubicBezTo>
                  <a:cubicBezTo>
                    <a:pt x="-161" y="21614"/>
                    <a:pt x="27308" y="-3110"/>
                    <a:pt x="58694" y="318"/>
                  </a:cubicBezTo>
                  <a:cubicBezTo>
                    <a:pt x="71823" y="318"/>
                    <a:pt x="84749" y="2698"/>
                    <a:pt x="96908" y="7255"/>
                  </a:cubicBezTo>
                  <a:close/>
                </a:path>
              </a:pathLst>
            </a:custGeom>
            <a:solidFill>
              <a:srgbClr val="FEFFFF"/>
            </a:solidFill>
            <a:ln w="403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CH" sz="1400" dirty="0"/>
            </a:p>
          </p:txBody>
        </p:sp>
        <p:sp>
          <p:nvSpPr>
            <p:cNvPr id="108" name="Forme libre : forme 107">
              <a:extLst>
                <a:ext uri="{FF2B5EF4-FFF2-40B4-BE49-F238E27FC236}">
                  <a16:creationId xmlns:a16="http://schemas.microsoft.com/office/drawing/2014/main" id="{A9886682-9FE5-7C09-0595-F0A8AFD57039}"/>
                </a:ext>
              </a:extLst>
            </p:cNvPr>
            <p:cNvSpPr/>
            <p:nvPr/>
          </p:nvSpPr>
          <p:spPr>
            <a:xfrm>
              <a:off x="5382416" y="772741"/>
              <a:ext cx="123405" cy="210822"/>
            </a:xfrm>
            <a:custGeom>
              <a:avLst/>
              <a:gdLst>
                <a:gd name="connsiteX0" fmla="*/ 48433 w 123405"/>
                <a:gd name="connsiteY0" fmla="*/ 23030 h 210822"/>
                <a:gd name="connsiteX1" fmla="*/ 0 w 123405"/>
                <a:gd name="connsiteY1" fmla="*/ 23030 h 210822"/>
                <a:gd name="connsiteX2" fmla="*/ 0 w 123405"/>
                <a:gd name="connsiteY2" fmla="*/ 0 h 210822"/>
                <a:gd name="connsiteX3" fmla="*/ 123406 w 123405"/>
                <a:gd name="connsiteY3" fmla="*/ 0 h 210822"/>
                <a:gd name="connsiteX4" fmla="*/ 123406 w 123405"/>
                <a:gd name="connsiteY4" fmla="*/ 23030 h 210822"/>
                <a:gd name="connsiteX5" fmla="*/ 75134 w 123405"/>
                <a:gd name="connsiteY5" fmla="*/ 23030 h 210822"/>
                <a:gd name="connsiteX6" fmla="*/ 75134 w 123405"/>
                <a:gd name="connsiteY6" fmla="*/ 210822 h 210822"/>
                <a:gd name="connsiteX7" fmla="*/ 48433 w 123405"/>
                <a:gd name="connsiteY7" fmla="*/ 210822 h 21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405" h="210822">
                  <a:moveTo>
                    <a:pt x="48433" y="23030"/>
                  </a:moveTo>
                  <a:lnTo>
                    <a:pt x="0" y="23030"/>
                  </a:lnTo>
                  <a:lnTo>
                    <a:pt x="0" y="0"/>
                  </a:lnTo>
                  <a:lnTo>
                    <a:pt x="123406" y="0"/>
                  </a:lnTo>
                  <a:lnTo>
                    <a:pt x="123406" y="23030"/>
                  </a:lnTo>
                  <a:lnTo>
                    <a:pt x="75134" y="23030"/>
                  </a:lnTo>
                  <a:lnTo>
                    <a:pt x="75134" y="210822"/>
                  </a:lnTo>
                  <a:lnTo>
                    <a:pt x="48433" y="210822"/>
                  </a:lnTo>
                  <a:close/>
                </a:path>
              </a:pathLst>
            </a:custGeom>
            <a:solidFill>
              <a:srgbClr val="FEFFFF"/>
            </a:solidFill>
            <a:ln w="403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CH" sz="1400" dirty="0"/>
            </a:p>
          </p:txBody>
        </p:sp>
        <p:sp>
          <p:nvSpPr>
            <p:cNvPr id="109" name="Forme libre : forme 108">
              <a:extLst>
                <a:ext uri="{FF2B5EF4-FFF2-40B4-BE49-F238E27FC236}">
                  <a16:creationId xmlns:a16="http://schemas.microsoft.com/office/drawing/2014/main" id="{8823BA01-5D05-6CE1-EB73-FA81CC86118E}"/>
                </a:ext>
              </a:extLst>
            </p:cNvPr>
            <p:cNvSpPr/>
            <p:nvPr/>
          </p:nvSpPr>
          <p:spPr>
            <a:xfrm>
              <a:off x="5540521" y="772741"/>
              <a:ext cx="102400" cy="210822"/>
            </a:xfrm>
            <a:custGeom>
              <a:avLst/>
              <a:gdLst>
                <a:gd name="connsiteX0" fmla="*/ 0 w 102400"/>
                <a:gd name="connsiteY0" fmla="*/ 0 h 210822"/>
                <a:gd name="connsiteX1" fmla="*/ 98483 w 102400"/>
                <a:gd name="connsiteY1" fmla="*/ 0 h 210822"/>
                <a:gd name="connsiteX2" fmla="*/ 98483 w 102400"/>
                <a:gd name="connsiteY2" fmla="*/ 23030 h 210822"/>
                <a:gd name="connsiteX3" fmla="*/ 26661 w 102400"/>
                <a:gd name="connsiteY3" fmla="*/ 23030 h 210822"/>
                <a:gd name="connsiteX4" fmla="*/ 26661 w 102400"/>
                <a:gd name="connsiteY4" fmla="*/ 89822 h 210822"/>
                <a:gd name="connsiteX5" fmla="*/ 95170 w 102400"/>
                <a:gd name="connsiteY5" fmla="*/ 89822 h 210822"/>
                <a:gd name="connsiteX6" fmla="*/ 95170 w 102400"/>
                <a:gd name="connsiteY6" fmla="*/ 112812 h 210822"/>
                <a:gd name="connsiteX7" fmla="*/ 26661 w 102400"/>
                <a:gd name="connsiteY7" fmla="*/ 112812 h 210822"/>
                <a:gd name="connsiteX8" fmla="*/ 26661 w 102400"/>
                <a:gd name="connsiteY8" fmla="*/ 187832 h 210822"/>
                <a:gd name="connsiteX9" fmla="*/ 102401 w 102400"/>
                <a:gd name="connsiteY9" fmla="*/ 187832 h 210822"/>
                <a:gd name="connsiteX10" fmla="*/ 102401 w 102400"/>
                <a:gd name="connsiteY10" fmla="*/ 210822 h 210822"/>
                <a:gd name="connsiteX11" fmla="*/ 0 w 102400"/>
                <a:gd name="connsiteY11" fmla="*/ 210822 h 21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2400" h="210822">
                  <a:moveTo>
                    <a:pt x="0" y="0"/>
                  </a:moveTo>
                  <a:lnTo>
                    <a:pt x="98483" y="0"/>
                  </a:lnTo>
                  <a:lnTo>
                    <a:pt x="98483" y="23030"/>
                  </a:lnTo>
                  <a:lnTo>
                    <a:pt x="26661" y="23030"/>
                  </a:lnTo>
                  <a:lnTo>
                    <a:pt x="26661" y="89822"/>
                  </a:lnTo>
                  <a:lnTo>
                    <a:pt x="95170" y="89822"/>
                  </a:lnTo>
                  <a:lnTo>
                    <a:pt x="95170" y="112812"/>
                  </a:lnTo>
                  <a:lnTo>
                    <a:pt x="26661" y="112812"/>
                  </a:lnTo>
                  <a:lnTo>
                    <a:pt x="26661" y="187832"/>
                  </a:lnTo>
                  <a:lnTo>
                    <a:pt x="102401" y="187832"/>
                  </a:lnTo>
                  <a:lnTo>
                    <a:pt x="102401" y="210822"/>
                  </a:lnTo>
                  <a:lnTo>
                    <a:pt x="0" y="210822"/>
                  </a:lnTo>
                  <a:close/>
                </a:path>
              </a:pathLst>
            </a:custGeom>
            <a:solidFill>
              <a:srgbClr val="FEFFFF"/>
            </a:solidFill>
            <a:ln w="403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CH" sz="1400" dirty="0"/>
            </a:p>
          </p:txBody>
        </p:sp>
        <p:sp>
          <p:nvSpPr>
            <p:cNvPr id="110" name="Forme libre : forme 109">
              <a:extLst>
                <a:ext uri="{FF2B5EF4-FFF2-40B4-BE49-F238E27FC236}">
                  <a16:creationId xmlns:a16="http://schemas.microsoft.com/office/drawing/2014/main" id="{145D9122-ABF2-5B85-840F-2B9D0A118511}"/>
                </a:ext>
              </a:extLst>
            </p:cNvPr>
            <p:cNvSpPr/>
            <p:nvPr/>
          </p:nvSpPr>
          <p:spPr>
            <a:xfrm>
              <a:off x="5687760" y="772559"/>
              <a:ext cx="124819" cy="211005"/>
            </a:xfrm>
            <a:custGeom>
              <a:avLst/>
              <a:gdLst>
                <a:gd name="connsiteX0" fmla="*/ 26984 w 124819"/>
                <a:gd name="connsiteY0" fmla="*/ 93635 h 211005"/>
                <a:gd name="connsiteX1" fmla="*/ 47343 w 124819"/>
                <a:gd name="connsiteY1" fmla="*/ 93635 h 211005"/>
                <a:gd name="connsiteX2" fmla="*/ 86768 w 124819"/>
                <a:gd name="connsiteY2" fmla="*/ 56770 h 211005"/>
                <a:gd name="connsiteX3" fmla="*/ 47948 w 124819"/>
                <a:gd name="connsiteY3" fmla="*/ 21922 h 211005"/>
                <a:gd name="connsiteX4" fmla="*/ 26984 w 124819"/>
                <a:gd name="connsiteY4" fmla="*/ 21922 h 211005"/>
                <a:gd name="connsiteX5" fmla="*/ 0 w 124819"/>
                <a:gd name="connsiteY5" fmla="*/ 183 h 211005"/>
                <a:gd name="connsiteX6" fmla="*/ 54290 w 124819"/>
                <a:gd name="connsiteY6" fmla="*/ 183 h 211005"/>
                <a:gd name="connsiteX7" fmla="*/ 98765 w 124819"/>
                <a:gd name="connsiteY7" fmla="*/ 14703 h 211005"/>
                <a:gd name="connsiteX8" fmla="*/ 114559 w 124819"/>
                <a:gd name="connsiteY8" fmla="*/ 54875 h 211005"/>
                <a:gd name="connsiteX9" fmla="*/ 71620 w 124819"/>
                <a:gd name="connsiteY9" fmla="*/ 105130 h 211005"/>
                <a:gd name="connsiteX10" fmla="*/ 94524 w 124819"/>
                <a:gd name="connsiteY10" fmla="*/ 125781 h 211005"/>
                <a:gd name="connsiteX11" fmla="*/ 124820 w 124819"/>
                <a:gd name="connsiteY11" fmla="*/ 210360 h 211005"/>
                <a:gd name="connsiteX12" fmla="*/ 94524 w 124819"/>
                <a:gd name="connsiteY12" fmla="*/ 210360 h 211005"/>
                <a:gd name="connsiteX13" fmla="*/ 70367 w 124819"/>
                <a:gd name="connsiteY13" fmla="*/ 139010 h 211005"/>
                <a:gd name="connsiteX14" fmla="*/ 36759 w 124819"/>
                <a:gd name="connsiteY14" fmla="*/ 114891 h 211005"/>
                <a:gd name="connsiteX15" fmla="*/ 26984 w 124819"/>
                <a:gd name="connsiteY15" fmla="*/ 114891 h 211005"/>
                <a:gd name="connsiteX16" fmla="*/ 26984 w 124819"/>
                <a:gd name="connsiteY16" fmla="*/ 211005 h 211005"/>
                <a:gd name="connsiteX17" fmla="*/ 0 w 124819"/>
                <a:gd name="connsiteY17" fmla="*/ 211005 h 21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24819" h="211005">
                  <a:moveTo>
                    <a:pt x="26984" y="93635"/>
                  </a:moveTo>
                  <a:lnTo>
                    <a:pt x="47343" y="93635"/>
                  </a:lnTo>
                  <a:cubicBezTo>
                    <a:pt x="69115" y="96136"/>
                    <a:pt x="87737" y="78510"/>
                    <a:pt x="86768" y="56770"/>
                  </a:cubicBezTo>
                  <a:cubicBezTo>
                    <a:pt x="86768" y="33135"/>
                    <a:pt x="71297" y="21922"/>
                    <a:pt x="47948" y="21922"/>
                  </a:cubicBezTo>
                  <a:lnTo>
                    <a:pt x="26984" y="21922"/>
                  </a:lnTo>
                  <a:close/>
                  <a:moveTo>
                    <a:pt x="0" y="183"/>
                  </a:moveTo>
                  <a:lnTo>
                    <a:pt x="54290" y="183"/>
                  </a:lnTo>
                  <a:cubicBezTo>
                    <a:pt x="70529" y="-1068"/>
                    <a:pt x="86445" y="4135"/>
                    <a:pt x="98765" y="14703"/>
                  </a:cubicBezTo>
                  <a:cubicBezTo>
                    <a:pt x="109510" y="25391"/>
                    <a:pt x="115165" y="39911"/>
                    <a:pt x="114559" y="54875"/>
                  </a:cubicBezTo>
                  <a:cubicBezTo>
                    <a:pt x="115973" y="80567"/>
                    <a:pt x="97028" y="102589"/>
                    <a:pt x="71620" y="105130"/>
                  </a:cubicBezTo>
                  <a:cubicBezTo>
                    <a:pt x="82849" y="106542"/>
                    <a:pt x="91979" y="114729"/>
                    <a:pt x="94524" y="125781"/>
                  </a:cubicBezTo>
                  <a:lnTo>
                    <a:pt x="124820" y="210360"/>
                  </a:lnTo>
                  <a:lnTo>
                    <a:pt x="94524" y="210360"/>
                  </a:lnTo>
                  <a:lnTo>
                    <a:pt x="70367" y="139010"/>
                  </a:lnTo>
                  <a:cubicBezTo>
                    <a:pt x="67217" y="123401"/>
                    <a:pt x="52553" y="112834"/>
                    <a:pt x="36759" y="114891"/>
                  </a:cubicBezTo>
                  <a:lnTo>
                    <a:pt x="26984" y="114891"/>
                  </a:lnTo>
                  <a:lnTo>
                    <a:pt x="26984" y="211005"/>
                  </a:lnTo>
                  <a:lnTo>
                    <a:pt x="0" y="211005"/>
                  </a:lnTo>
                  <a:close/>
                </a:path>
              </a:pathLst>
            </a:custGeom>
            <a:solidFill>
              <a:srgbClr val="FEFFFF"/>
            </a:solidFill>
            <a:ln w="403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CH" sz="1400" dirty="0"/>
            </a:p>
          </p:txBody>
        </p:sp>
        <p:sp>
          <p:nvSpPr>
            <p:cNvPr id="111" name="Forme libre : forme 110">
              <a:extLst>
                <a:ext uri="{FF2B5EF4-FFF2-40B4-BE49-F238E27FC236}">
                  <a16:creationId xmlns:a16="http://schemas.microsoft.com/office/drawing/2014/main" id="{5C23689F-036A-BEFF-F040-5EEF39A2BD49}"/>
                </a:ext>
              </a:extLst>
            </p:cNvPr>
            <p:cNvSpPr/>
            <p:nvPr/>
          </p:nvSpPr>
          <p:spPr>
            <a:xfrm>
              <a:off x="5919868" y="770564"/>
              <a:ext cx="156045" cy="215218"/>
            </a:xfrm>
            <a:custGeom>
              <a:avLst/>
              <a:gdLst>
                <a:gd name="connsiteX0" fmla="*/ 76670 w 156045"/>
                <a:gd name="connsiteY0" fmla="*/ 193318 h 215218"/>
                <a:gd name="connsiteX1" fmla="*/ 128132 w 156045"/>
                <a:gd name="connsiteY1" fmla="*/ 105391 h 215218"/>
                <a:gd name="connsiteX2" fmla="*/ 79053 w 156045"/>
                <a:gd name="connsiteY2" fmla="*/ 21901 h 215218"/>
                <a:gd name="connsiteX3" fmla="*/ 27590 w 156045"/>
                <a:gd name="connsiteY3" fmla="*/ 109626 h 215218"/>
                <a:gd name="connsiteX4" fmla="*/ 76670 w 156045"/>
                <a:gd name="connsiteY4" fmla="*/ 193318 h 215218"/>
                <a:gd name="connsiteX5" fmla="*/ 79053 w 156045"/>
                <a:gd name="connsiteY5" fmla="*/ 0 h 215218"/>
                <a:gd name="connsiteX6" fmla="*/ 156045 w 156045"/>
                <a:gd name="connsiteY6" fmla="*/ 105391 h 215218"/>
                <a:gd name="connsiteX7" fmla="*/ 76670 w 156045"/>
                <a:gd name="connsiteY7" fmla="*/ 215219 h 215218"/>
                <a:gd name="connsiteX8" fmla="*/ 0 w 156045"/>
                <a:gd name="connsiteY8" fmla="*/ 109626 h 215218"/>
                <a:gd name="connsiteX9" fmla="*/ 79053 w 156045"/>
                <a:gd name="connsiteY9" fmla="*/ 0 h 215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045" h="215218">
                  <a:moveTo>
                    <a:pt x="76670" y="193318"/>
                  </a:moveTo>
                  <a:cubicBezTo>
                    <a:pt x="104622" y="193318"/>
                    <a:pt x="128132" y="170287"/>
                    <a:pt x="128132" y="105391"/>
                  </a:cubicBezTo>
                  <a:cubicBezTo>
                    <a:pt x="128132" y="62678"/>
                    <a:pt x="114883" y="21901"/>
                    <a:pt x="79053" y="21901"/>
                  </a:cubicBezTo>
                  <a:cubicBezTo>
                    <a:pt x="51261" y="21901"/>
                    <a:pt x="27590" y="44891"/>
                    <a:pt x="27590" y="109626"/>
                  </a:cubicBezTo>
                  <a:cubicBezTo>
                    <a:pt x="27590" y="152178"/>
                    <a:pt x="40880" y="193318"/>
                    <a:pt x="76670" y="193318"/>
                  </a:cubicBezTo>
                  <a:moveTo>
                    <a:pt x="79053" y="0"/>
                  </a:moveTo>
                  <a:cubicBezTo>
                    <a:pt x="126072" y="0"/>
                    <a:pt x="156045" y="40333"/>
                    <a:pt x="156045" y="105391"/>
                  </a:cubicBezTo>
                  <a:cubicBezTo>
                    <a:pt x="156045" y="178193"/>
                    <a:pt x="125749" y="215219"/>
                    <a:pt x="76670" y="215219"/>
                  </a:cubicBezTo>
                  <a:cubicBezTo>
                    <a:pt x="27590" y="215219"/>
                    <a:pt x="0" y="174885"/>
                    <a:pt x="0" y="109626"/>
                  </a:cubicBezTo>
                  <a:cubicBezTo>
                    <a:pt x="0" y="37026"/>
                    <a:pt x="30296" y="0"/>
                    <a:pt x="79053" y="0"/>
                  </a:cubicBezTo>
                </a:path>
              </a:pathLst>
            </a:custGeom>
            <a:solidFill>
              <a:srgbClr val="FEFFFF"/>
            </a:solidFill>
            <a:ln w="403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CH" sz="1400" dirty="0"/>
            </a:p>
          </p:txBody>
        </p:sp>
        <p:sp>
          <p:nvSpPr>
            <p:cNvPr id="112" name="Forme libre : forme 111">
              <a:extLst>
                <a:ext uri="{FF2B5EF4-FFF2-40B4-BE49-F238E27FC236}">
                  <a16:creationId xmlns:a16="http://schemas.microsoft.com/office/drawing/2014/main" id="{EFC570A0-3C50-56B3-87B7-14608853F501}"/>
                </a:ext>
              </a:extLst>
            </p:cNvPr>
            <p:cNvSpPr/>
            <p:nvPr/>
          </p:nvSpPr>
          <p:spPr>
            <a:xfrm>
              <a:off x="6119458" y="772741"/>
              <a:ext cx="94362" cy="210822"/>
            </a:xfrm>
            <a:custGeom>
              <a:avLst/>
              <a:gdLst>
                <a:gd name="connsiteX0" fmla="*/ 0 w 94362"/>
                <a:gd name="connsiteY0" fmla="*/ 0 h 210822"/>
                <a:gd name="connsiteX1" fmla="*/ 94362 w 94362"/>
                <a:gd name="connsiteY1" fmla="*/ 0 h 210822"/>
                <a:gd name="connsiteX2" fmla="*/ 94362 w 94362"/>
                <a:gd name="connsiteY2" fmla="*/ 23030 h 210822"/>
                <a:gd name="connsiteX3" fmla="*/ 26660 w 94362"/>
                <a:gd name="connsiteY3" fmla="*/ 23030 h 210822"/>
                <a:gd name="connsiteX4" fmla="*/ 26660 w 94362"/>
                <a:gd name="connsiteY4" fmla="*/ 89822 h 210822"/>
                <a:gd name="connsiteX5" fmla="*/ 90888 w 94362"/>
                <a:gd name="connsiteY5" fmla="*/ 89822 h 210822"/>
                <a:gd name="connsiteX6" fmla="*/ 90888 w 94362"/>
                <a:gd name="connsiteY6" fmla="*/ 112812 h 210822"/>
                <a:gd name="connsiteX7" fmla="*/ 26660 w 94362"/>
                <a:gd name="connsiteY7" fmla="*/ 112812 h 210822"/>
                <a:gd name="connsiteX8" fmla="*/ 26660 w 94362"/>
                <a:gd name="connsiteY8" fmla="*/ 210822 h 210822"/>
                <a:gd name="connsiteX9" fmla="*/ 0 w 94362"/>
                <a:gd name="connsiteY9" fmla="*/ 210822 h 21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362" h="210822">
                  <a:moveTo>
                    <a:pt x="0" y="0"/>
                  </a:moveTo>
                  <a:lnTo>
                    <a:pt x="94362" y="0"/>
                  </a:lnTo>
                  <a:lnTo>
                    <a:pt x="94362" y="23030"/>
                  </a:lnTo>
                  <a:lnTo>
                    <a:pt x="26660" y="23030"/>
                  </a:lnTo>
                  <a:lnTo>
                    <a:pt x="26660" y="89822"/>
                  </a:lnTo>
                  <a:lnTo>
                    <a:pt x="90888" y="89822"/>
                  </a:lnTo>
                  <a:lnTo>
                    <a:pt x="90888" y="112812"/>
                  </a:lnTo>
                  <a:lnTo>
                    <a:pt x="26660" y="112812"/>
                  </a:lnTo>
                  <a:lnTo>
                    <a:pt x="26660" y="210822"/>
                  </a:lnTo>
                  <a:lnTo>
                    <a:pt x="0" y="210822"/>
                  </a:lnTo>
                  <a:close/>
                </a:path>
              </a:pathLst>
            </a:custGeom>
            <a:solidFill>
              <a:srgbClr val="FEFFFF"/>
            </a:solidFill>
            <a:ln w="403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CH" sz="1400" dirty="0"/>
            </a:p>
          </p:txBody>
        </p:sp>
        <p:sp>
          <p:nvSpPr>
            <p:cNvPr id="113" name="Forme libre : forme 112">
              <a:extLst>
                <a:ext uri="{FF2B5EF4-FFF2-40B4-BE49-F238E27FC236}">
                  <a16:creationId xmlns:a16="http://schemas.microsoft.com/office/drawing/2014/main" id="{96A43120-A4F5-5CC9-5994-C4DE5EB0F818}"/>
                </a:ext>
              </a:extLst>
            </p:cNvPr>
            <p:cNvSpPr/>
            <p:nvPr/>
          </p:nvSpPr>
          <p:spPr>
            <a:xfrm>
              <a:off x="6323976" y="770397"/>
              <a:ext cx="106551" cy="213983"/>
            </a:xfrm>
            <a:custGeom>
              <a:avLst/>
              <a:gdLst>
                <a:gd name="connsiteX0" fmla="*/ 96099 w 106551"/>
                <a:gd name="connsiteY0" fmla="*/ 32917 h 213983"/>
                <a:gd name="connsiteX1" fmla="*/ 60431 w 106551"/>
                <a:gd name="connsiteY1" fmla="*/ 23156 h 213983"/>
                <a:gd name="connsiteX2" fmla="*/ 27307 w 106551"/>
                <a:gd name="connsiteY2" fmla="*/ 53406 h 213983"/>
                <a:gd name="connsiteX3" fmla="*/ 63097 w 106551"/>
                <a:gd name="connsiteY3" fmla="*/ 92812 h 213983"/>
                <a:gd name="connsiteX4" fmla="*/ 106360 w 106551"/>
                <a:gd name="connsiteY4" fmla="*/ 153312 h 213983"/>
                <a:gd name="connsiteX5" fmla="*/ 45768 w 106551"/>
                <a:gd name="connsiteY5" fmla="*/ 213812 h 213983"/>
                <a:gd name="connsiteX6" fmla="*/ 1575 w 106551"/>
                <a:gd name="connsiteY6" fmla="*/ 204656 h 213983"/>
                <a:gd name="connsiteX7" fmla="*/ 1575 w 106551"/>
                <a:gd name="connsiteY7" fmla="*/ 177230 h 213983"/>
                <a:gd name="connsiteX8" fmla="*/ 41486 w 106551"/>
                <a:gd name="connsiteY8" fmla="*/ 190782 h 213983"/>
                <a:gd name="connsiteX9" fmla="*/ 79376 w 106551"/>
                <a:gd name="connsiteY9" fmla="*/ 157547 h 213983"/>
                <a:gd name="connsiteX10" fmla="*/ 46697 w 106551"/>
                <a:gd name="connsiteY10" fmla="*/ 114552 h 213983"/>
                <a:gd name="connsiteX11" fmla="*/ 0 w 106551"/>
                <a:gd name="connsiteY11" fmla="*/ 51672 h 213983"/>
                <a:gd name="connsiteX12" fmla="*/ 57280 w 106551"/>
                <a:gd name="connsiteY12" fmla="*/ 166 h 213983"/>
                <a:gd name="connsiteX13" fmla="*/ 95130 w 106551"/>
                <a:gd name="connsiteY13" fmla="*/ 7225 h 213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6551" h="213983">
                  <a:moveTo>
                    <a:pt x="96099" y="32917"/>
                  </a:moveTo>
                  <a:cubicBezTo>
                    <a:pt x="85354" y="26464"/>
                    <a:pt x="72872" y="23156"/>
                    <a:pt x="60431" y="23156"/>
                  </a:cubicBezTo>
                  <a:cubicBezTo>
                    <a:pt x="42576" y="21583"/>
                    <a:pt x="27307" y="35619"/>
                    <a:pt x="27307" y="53406"/>
                  </a:cubicBezTo>
                  <a:cubicBezTo>
                    <a:pt x="27307" y="66797"/>
                    <a:pt x="32801" y="75307"/>
                    <a:pt x="63097" y="92812"/>
                  </a:cubicBezTo>
                  <a:cubicBezTo>
                    <a:pt x="93393" y="110276"/>
                    <a:pt x="106360" y="129959"/>
                    <a:pt x="106360" y="153312"/>
                  </a:cubicBezTo>
                  <a:cubicBezTo>
                    <a:pt x="109187" y="187797"/>
                    <a:pt x="80305" y="216474"/>
                    <a:pt x="45768" y="213812"/>
                  </a:cubicBezTo>
                  <a:cubicBezTo>
                    <a:pt x="30620" y="213933"/>
                    <a:pt x="15472" y="210948"/>
                    <a:pt x="1575" y="204656"/>
                  </a:cubicBezTo>
                  <a:lnTo>
                    <a:pt x="1575" y="177230"/>
                  </a:lnTo>
                  <a:cubicBezTo>
                    <a:pt x="13573" y="184974"/>
                    <a:pt x="27307" y="189531"/>
                    <a:pt x="41486" y="190782"/>
                  </a:cubicBezTo>
                  <a:cubicBezTo>
                    <a:pt x="61522" y="192677"/>
                    <a:pt x="78891" y="177391"/>
                    <a:pt x="79376" y="157547"/>
                  </a:cubicBezTo>
                  <a:cubicBezTo>
                    <a:pt x="79376" y="141172"/>
                    <a:pt x="75256" y="131855"/>
                    <a:pt x="46697" y="114552"/>
                  </a:cubicBezTo>
                  <a:cubicBezTo>
                    <a:pt x="8523" y="91521"/>
                    <a:pt x="0" y="78615"/>
                    <a:pt x="0" y="51672"/>
                  </a:cubicBezTo>
                  <a:cubicBezTo>
                    <a:pt x="768" y="21261"/>
                    <a:pt x="26984" y="-2213"/>
                    <a:pt x="57280" y="166"/>
                  </a:cubicBezTo>
                  <a:cubicBezTo>
                    <a:pt x="70206" y="166"/>
                    <a:pt x="83132" y="2506"/>
                    <a:pt x="95130" y="7225"/>
                  </a:cubicBezTo>
                  <a:close/>
                </a:path>
              </a:pathLst>
            </a:custGeom>
            <a:solidFill>
              <a:srgbClr val="FEFFFF"/>
            </a:solidFill>
            <a:ln w="403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CH" sz="1400" dirty="0"/>
            </a:p>
          </p:txBody>
        </p:sp>
        <p:sp>
          <p:nvSpPr>
            <p:cNvPr id="114" name="Forme libre : forme 113">
              <a:extLst>
                <a:ext uri="{FF2B5EF4-FFF2-40B4-BE49-F238E27FC236}">
                  <a16:creationId xmlns:a16="http://schemas.microsoft.com/office/drawing/2014/main" id="{751F5FA8-FCEE-638E-0B1B-4E7EA88ADE9E}"/>
                </a:ext>
              </a:extLst>
            </p:cNvPr>
            <p:cNvSpPr/>
            <p:nvPr/>
          </p:nvSpPr>
          <p:spPr>
            <a:xfrm>
              <a:off x="6464551" y="770537"/>
              <a:ext cx="133665" cy="215244"/>
            </a:xfrm>
            <a:custGeom>
              <a:avLst/>
              <a:gdLst>
                <a:gd name="connsiteX0" fmla="*/ 133666 w 133665"/>
                <a:gd name="connsiteY0" fmla="*/ 208751 h 215244"/>
                <a:gd name="connsiteX1" fmla="*/ 95169 w 133665"/>
                <a:gd name="connsiteY1" fmla="*/ 215245 h 215244"/>
                <a:gd name="connsiteX2" fmla="*/ 0 w 133665"/>
                <a:gd name="connsiteY2" fmla="*/ 107152 h 215244"/>
                <a:gd name="connsiteX3" fmla="*/ 93756 w 133665"/>
                <a:gd name="connsiteY3" fmla="*/ 26 h 215244"/>
                <a:gd name="connsiteX4" fmla="*/ 133666 w 133665"/>
                <a:gd name="connsiteY4" fmla="*/ 7569 h 215244"/>
                <a:gd name="connsiteX5" fmla="*/ 133666 w 133665"/>
                <a:gd name="connsiteY5" fmla="*/ 33745 h 215244"/>
                <a:gd name="connsiteX6" fmla="*/ 94038 w 133665"/>
                <a:gd name="connsiteY6" fmla="*/ 23016 h 215244"/>
                <a:gd name="connsiteX7" fmla="*/ 27953 w 133665"/>
                <a:gd name="connsiteY7" fmla="*/ 101787 h 215244"/>
                <a:gd name="connsiteX8" fmla="*/ 95775 w 133665"/>
                <a:gd name="connsiteY8" fmla="*/ 192537 h 215244"/>
                <a:gd name="connsiteX9" fmla="*/ 133666 w 133665"/>
                <a:gd name="connsiteY9" fmla="*/ 182454 h 215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3665" h="215244">
                  <a:moveTo>
                    <a:pt x="133666" y="208751"/>
                  </a:moveTo>
                  <a:cubicBezTo>
                    <a:pt x="121184" y="212865"/>
                    <a:pt x="108258" y="214922"/>
                    <a:pt x="95169" y="215245"/>
                  </a:cubicBezTo>
                  <a:cubicBezTo>
                    <a:pt x="28236" y="215245"/>
                    <a:pt x="0" y="164344"/>
                    <a:pt x="0" y="107152"/>
                  </a:cubicBezTo>
                  <a:cubicBezTo>
                    <a:pt x="0" y="41610"/>
                    <a:pt x="38496" y="26"/>
                    <a:pt x="93756" y="26"/>
                  </a:cubicBezTo>
                  <a:cubicBezTo>
                    <a:pt x="107450" y="-296"/>
                    <a:pt x="121022" y="2366"/>
                    <a:pt x="133666" y="7569"/>
                  </a:cubicBezTo>
                  <a:lnTo>
                    <a:pt x="133666" y="33745"/>
                  </a:lnTo>
                  <a:cubicBezTo>
                    <a:pt x="121669" y="26324"/>
                    <a:pt x="107935" y="22694"/>
                    <a:pt x="94038" y="23016"/>
                  </a:cubicBezTo>
                  <a:cubicBezTo>
                    <a:pt x="53200" y="25073"/>
                    <a:pt x="22742" y="61293"/>
                    <a:pt x="27953" y="101787"/>
                  </a:cubicBezTo>
                  <a:cubicBezTo>
                    <a:pt x="27953" y="156157"/>
                    <a:pt x="49725" y="192537"/>
                    <a:pt x="95775" y="192537"/>
                  </a:cubicBezTo>
                  <a:cubicBezTo>
                    <a:pt x="109025" y="192537"/>
                    <a:pt x="122153" y="189069"/>
                    <a:pt x="133666" y="182454"/>
                  </a:cubicBezTo>
                  <a:close/>
                </a:path>
              </a:pathLst>
            </a:custGeom>
            <a:solidFill>
              <a:srgbClr val="FEFFFF"/>
            </a:solidFill>
            <a:ln w="403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CH" sz="1400" dirty="0"/>
            </a:p>
          </p:txBody>
        </p:sp>
        <p:sp>
          <p:nvSpPr>
            <p:cNvPr id="115" name="Forme libre : forme 114">
              <a:extLst>
                <a:ext uri="{FF2B5EF4-FFF2-40B4-BE49-F238E27FC236}">
                  <a16:creationId xmlns:a16="http://schemas.microsoft.com/office/drawing/2014/main" id="{33854825-2EC0-BE17-A9A9-DDD5CF65294E}"/>
                </a:ext>
              </a:extLst>
            </p:cNvPr>
            <p:cNvSpPr/>
            <p:nvPr/>
          </p:nvSpPr>
          <p:spPr>
            <a:xfrm>
              <a:off x="6642085" y="772741"/>
              <a:ext cx="26660" cy="210822"/>
            </a:xfrm>
            <a:custGeom>
              <a:avLst/>
              <a:gdLst>
                <a:gd name="connsiteX0" fmla="*/ 0 w 26660"/>
                <a:gd name="connsiteY0" fmla="*/ 0 h 210822"/>
                <a:gd name="connsiteX1" fmla="*/ 26661 w 26660"/>
                <a:gd name="connsiteY1" fmla="*/ 0 h 210822"/>
                <a:gd name="connsiteX2" fmla="*/ 26661 w 26660"/>
                <a:gd name="connsiteY2" fmla="*/ 210822 h 210822"/>
                <a:gd name="connsiteX3" fmla="*/ 0 w 26660"/>
                <a:gd name="connsiteY3" fmla="*/ 210822 h 21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660" h="210822">
                  <a:moveTo>
                    <a:pt x="0" y="0"/>
                  </a:moveTo>
                  <a:lnTo>
                    <a:pt x="26661" y="0"/>
                  </a:lnTo>
                  <a:lnTo>
                    <a:pt x="26661" y="210822"/>
                  </a:lnTo>
                  <a:lnTo>
                    <a:pt x="0" y="210822"/>
                  </a:lnTo>
                  <a:close/>
                </a:path>
              </a:pathLst>
            </a:custGeom>
            <a:solidFill>
              <a:srgbClr val="FEFFFF"/>
            </a:solidFill>
            <a:ln w="403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CH" sz="1400" dirty="0"/>
            </a:p>
          </p:txBody>
        </p:sp>
        <p:sp>
          <p:nvSpPr>
            <p:cNvPr id="116" name="Forme libre : forme 115">
              <a:extLst>
                <a:ext uri="{FF2B5EF4-FFF2-40B4-BE49-F238E27FC236}">
                  <a16:creationId xmlns:a16="http://schemas.microsoft.com/office/drawing/2014/main" id="{FADB5F9F-2338-9B8C-91B5-02B81F978287}"/>
                </a:ext>
              </a:extLst>
            </p:cNvPr>
            <p:cNvSpPr/>
            <p:nvPr/>
          </p:nvSpPr>
          <p:spPr>
            <a:xfrm>
              <a:off x="6721299" y="772741"/>
              <a:ext cx="102400" cy="210822"/>
            </a:xfrm>
            <a:custGeom>
              <a:avLst/>
              <a:gdLst>
                <a:gd name="connsiteX0" fmla="*/ 0 w 102400"/>
                <a:gd name="connsiteY0" fmla="*/ 0 h 210822"/>
                <a:gd name="connsiteX1" fmla="*/ 98442 w 102400"/>
                <a:gd name="connsiteY1" fmla="*/ 0 h 210822"/>
                <a:gd name="connsiteX2" fmla="*/ 98442 w 102400"/>
                <a:gd name="connsiteY2" fmla="*/ 23030 h 210822"/>
                <a:gd name="connsiteX3" fmla="*/ 26661 w 102400"/>
                <a:gd name="connsiteY3" fmla="*/ 23030 h 210822"/>
                <a:gd name="connsiteX4" fmla="*/ 26661 w 102400"/>
                <a:gd name="connsiteY4" fmla="*/ 89822 h 210822"/>
                <a:gd name="connsiteX5" fmla="*/ 94969 w 102400"/>
                <a:gd name="connsiteY5" fmla="*/ 89822 h 210822"/>
                <a:gd name="connsiteX6" fmla="*/ 94969 w 102400"/>
                <a:gd name="connsiteY6" fmla="*/ 112812 h 210822"/>
                <a:gd name="connsiteX7" fmla="*/ 26661 w 102400"/>
                <a:gd name="connsiteY7" fmla="*/ 112812 h 210822"/>
                <a:gd name="connsiteX8" fmla="*/ 26661 w 102400"/>
                <a:gd name="connsiteY8" fmla="*/ 187832 h 210822"/>
                <a:gd name="connsiteX9" fmla="*/ 102401 w 102400"/>
                <a:gd name="connsiteY9" fmla="*/ 187832 h 210822"/>
                <a:gd name="connsiteX10" fmla="*/ 102401 w 102400"/>
                <a:gd name="connsiteY10" fmla="*/ 210822 h 210822"/>
                <a:gd name="connsiteX11" fmla="*/ 0 w 102400"/>
                <a:gd name="connsiteY11" fmla="*/ 210822 h 21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2400" h="210822">
                  <a:moveTo>
                    <a:pt x="0" y="0"/>
                  </a:moveTo>
                  <a:lnTo>
                    <a:pt x="98442" y="0"/>
                  </a:lnTo>
                  <a:lnTo>
                    <a:pt x="98442" y="23030"/>
                  </a:lnTo>
                  <a:lnTo>
                    <a:pt x="26661" y="23030"/>
                  </a:lnTo>
                  <a:lnTo>
                    <a:pt x="26661" y="89822"/>
                  </a:lnTo>
                  <a:lnTo>
                    <a:pt x="94969" y="89822"/>
                  </a:lnTo>
                  <a:lnTo>
                    <a:pt x="94969" y="112812"/>
                  </a:lnTo>
                  <a:lnTo>
                    <a:pt x="26661" y="112812"/>
                  </a:lnTo>
                  <a:lnTo>
                    <a:pt x="26661" y="187832"/>
                  </a:lnTo>
                  <a:lnTo>
                    <a:pt x="102401" y="187832"/>
                  </a:lnTo>
                  <a:lnTo>
                    <a:pt x="102401" y="210822"/>
                  </a:lnTo>
                  <a:lnTo>
                    <a:pt x="0" y="210822"/>
                  </a:lnTo>
                  <a:close/>
                </a:path>
              </a:pathLst>
            </a:custGeom>
            <a:solidFill>
              <a:srgbClr val="FEFFFF"/>
            </a:solidFill>
            <a:ln w="403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CH" sz="1400" dirty="0"/>
            </a:p>
          </p:txBody>
        </p:sp>
        <p:sp>
          <p:nvSpPr>
            <p:cNvPr id="117" name="Forme libre : forme 116">
              <a:extLst>
                <a:ext uri="{FF2B5EF4-FFF2-40B4-BE49-F238E27FC236}">
                  <a16:creationId xmlns:a16="http://schemas.microsoft.com/office/drawing/2014/main" id="{90E87505-536F-E3CB-9AC6-944EECA256C8}"/>
                </a:ext>
              </a:extLst>
            </p:cNvPr>
            <p:cNvSpPr/>
            <p:nvPr/>
          </p:nvSpPr>
          <p:spPr>
            <a:xfrm>
              <a:off x="6866922" y="772741"/>
              <a:ext cx="138715" cy="210822"/>
            </a:xfrm>
            <a:custGeom>
              <a:avLst/>
              <a:gdLst>
                <a:gd name="connsiteX0" fmla="*/ 0 w 138715"/>
                <a:gd name="connsiteY0" fmla="*/ 0 h 210822"/>
                <a:gd name="connsiteX1" fmla="*/ 33003 w 138715"/>
                <a:gd name="connsiteY1" fmla="*/ 0 h 210822"/>
                <a:gd name="connsiteX2" fmla="*/ 112661 w 138715"/>
                <a:gd name="connsiteY2" fmla="*/ 173958 h 210822"/>
                <a:gd name="connsiteX3" fmla="*/ 113307 w 138715"/>
                <a:gd name="connsiteY3" fmla="*/ 173958 h 210822"/>
                <a:gd name="connsiteX4" fmla="*/ 113307 w 138715"/>
                <a:gd name="connsiteY4" fmla="*/ 0 h 210822"/>
                <a:gd name="connsiteX5" fmla="*/ 138715 w 138715"/>
                <a:gd name="connsiteY5" fmla="*/ 0 h 210822"/>
                <a:gd name="connsiteX6" fmla="*/ 138715 w 138715"/>
                <a:gd name="connsiteY6" fmla="*/ 210822 h 210822"/>
                <a:gd name="connsiteX7" fmla="*/ 105713 w 138715"/>
                <a:gd name="connsiteY7" fmla="*/ 210822 h 210822"/>
                <a:gd name="connsiteX8" fmla="*/ 26054 w 138715"/>
                <a:gd name="connsiteY8" fmla="*/ 38155 h 210822"/>
                <a:gd name="connsiteX9" fmla="*/ 25408 w 138715"/>
                <a:gd name="connsiteY9" fmla="*/ 38155 h 210822"/>
                <a:gd name="connsiteX10" fmla="*/ 25408 w 138715"/>
                <a:gd name="connsiteY10" fmla="*/ 210822 h 210822"/>
                <a:gd name="connsiteX11" fmla="*/ 0 w 138715"/>
                <a:gd name="connsiteY11" fmla="*/ 210822 h 21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715" h="210822">
                  <a:moveTo>
                    <a:pt x="0" y="0"/>
                  </a:moveTo>
                  <a:lnTo>
                    <a:pt x="33003" y="0"/>
                  </a:lnTo>
                  <a:lnTo>
                    <a:pt x="112661" y="173958"/>
                  </a:lnTo>
                  <a:lnTo>
                    <a:pt x="113307" y="173958"/>
                  </a:lnTo>
                  <a:lnTo>
                    <a:pt x="113307" y="0"/>
                  </a:lnTo>
                  <a:lnTo>
                    <a:pt x="138715" y="0"/>
                  </a:lnTo>
                  <a:lnTo>
                    <a:pt x="138715" y="210822"/>
                  </a:lnTo>
                  <a:lnTo>
                    <a:pt x="105713" y="210822"/>
                  </a:lnTo>
                  <a:lnTo>
                    <a:pt x="26054" y="38155"/>
                  </a:lnTo>
                  <a:lnTo>
                    <a:pt x="25408" y="38155"/>
                  </a:lnTo>
                  <a:lnTo>
                    <a:pt x="25408" y="210822"/>
                  </a:lnTo>
                  <a:lnTo>
                    <a:pt x="0" y="210822"/>
                  </a:lnTo>
                  <a:close/>
                </a:path>
              </a:pathLst>
            </a:custGeom>
            <a:solidFill>
              <a:srgbClr val="FEFFFF"/>
            </a:solidFill>
            <a:ln w="403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CH" sz="1400" dirty="0"/>
            </a:p>
          </p:txBody>
        </p:sp>
        <p:sp>
          <p:nvSpPr>
            <p:cNvPr id="118" name="Forme libre : forme 117">
              <a:extLst>
                <a:ext uri="{FF2B5EF4-FFF2-40B4-BE49-F238E27FC236}">
                  <a16:creationId xmlns:a16="http://schemas.microsoft.com/office/drawing/2014/main" id="{7886E080-EE13-6E39-6C65-91C8245CBD76}"/>
                </a:ext>
              </a:extLst>
            </p:cNvPr>
            <p:cNvSpPr/>
            <p:nvPr/>
          </p:nvSpPr>
          <p:spPr>
            <a:xfrm>
              <a:off x="7049345" y="770537"/>
              <a:ext cx="133343" cy="215244"/>
            </a:xfrm>
            <a:custGeom>
              <a:avLst/>
              <a:gdLst>
                <a:gd name="connsiteX0" fmla="*/ 133343 w 133343"/>
                <a:gd name="connsiteY0" fmla="*/ 208751 h 215244"/>
                <a:gd name="connsiteX1" fmla="*/ 94806 w 133343"/>
                <a:gd name="connsiteY1" fmla="*/ 215245 h 215244"/>
                <a:gd name="connsiteX2" fmla="*/ 0 w 133343"/>
                <a:gd name="connsiteY2" fmla="*/ 107152 h 215244"/>
                <a:gd name="connsiteX3" fmla="*/ 93231 w 133343"/>
                <a:gd name="connsiteY3" fmla="*/ 26 h 215244"/>
                <a:gd name="connsiteX4" fmla="*/ 133343 w 133343"/>
                <a:gd name="connsiteY4" fmla="*/ 7569 h 215244"/>
                <a:gd name="connsiteX5" fmla="*/ 133343 w 133343"/>
                <a:gd name="connsiteY5" fmla="*/ 33745 h 215244"/>
                <a:gd name="connsiteX6" fmla="*/ 93555 w 133343"/>
                <a:gd name="connsiteY6" fmla="*/ 23016 h 215244"/>
                <a:gd name="connsiteX7" fmla="*/ 27590 w 133343"/>
                <a:gd name="connsiteY7" fmla="*/ 101787 h 215244"/>
                <a:gd name="connsiteX8" fmla="*/ 95453 w 133343"/>
                <a:gd name="connsiteY8" fmla="*/ 192537 h 215244"/>
                <a:gd name="connsiteX9" fmla="*/ 133343 w 133343"/>
                <a:gd name="connsiteY9" fmla="*/ 182454 h 215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3343" h="215244">
                  <a:moveTo>
                    <a:pt x="133343" y="208751"/>
                  </a:moveTo>
                  <a:cubicBezTo>
                    <a:pt x="120861" y="212865"/>
                    <a:pt x="107935" y="214922"/>
                    <a:pt x="94806" y="215245"/>
                  </a:cubicBezTo>
                  <a:cubicBezTo>
                    <a:pt x="28075" y="215245"/>
                    <a:pt x="0" y="164344"/>
                    <a:pt x="0" y="107152"/>
                  </a:cubicBezTo>
                  <a:cubicBezTo>
                    <a:pt x="0" y="41610"/>
                    <a:pt x="38173" y="26"/>
                    <a:pt x="93231" y="26"/>
                  </a:cubicBezTo>
                  <a:cubicBezTo>
                    <a:pt x="106966" y="-296"/>
                    <a:pt x="120700" y="2366"/>
                    <a:pt x="133343" y="7569"/>
                  </a:cubicBezTo>
                  <a:lnTo>
                    <a:pt x="133343" y="33745"/>
                  </a:lnTo>
                  <a:cubicBezTo>
                    <a:pt x="121346" y="26324"/>
                    <a:pt x="107612" y="22694"/>
                    <a:pt x="93555" y="23016"/>
                  </a:cubicBezTo>
                  <a:cubicBezTo>
                    <a:pt x="52836" y="25073"/>
                    <a:pt x="22419" y="61293"/>
                    <a:pt x="27590" y="101787"/>
                  </a:cubicBezTo>
                  <a:cubicBezTo>
                    <a:pt x="27590" y="156157"/>
                    <a:pt x="49686" y="192537"/>
                    <a:pt x="95453" y="192537"/>
                  </a:cubicBezTo>
                  <a:cubicBezTo>
                    <a:pt x="108703" y="192537"/>
                    <a:pt x="121790" y="189069"/>
                    <a:pt x="133343" y="182454"/>
                  </a:cubicBezTo>
                  <a:close/>
                </a:path>
              </a:pathLst>
            </a:custGeom>
            <a:solidFill>
              <a:srgbClr val="FEFFFF"/>
            </a:solidFill>
            <a:ln w="403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CH" sz="1400" dirty="0"/>
            </a:p>
          </p:txBody>
        </p:sp>
        <p:sp>
          <p:nvSpPr>
            <p:cNvPr id="119" name="Forme libre : forme 118">
              <a:extLst>
                <a:ext uri="{FF2B5EF4-FFF2-40B4-BE49-F238E27FC236}">
                  <a16:creationId xmlns:a16="http://schemas.microsoft.com/office/drawing/2014/main" id="{19AC9904-D8BB-523D-0271-799FA345DDDD}"/>
                </a:ext>
              </a:extLst>
            </p:cNvPr>
            <p:cNvSpPr/>
            <p:nvPr/>
          </p:nvSpPr>
          <p:spPr>
            <a:xfrm>
              <a:off x="7226557" y="772741"/>
              <a:ext cx="102077" cy="210822"/>
            </a:xfrm>
            <a:custGeom>
              <a:avLst/>
              <a:gdLst>
                <a:gd name="connsiteX0" fmla="*/ 0 w 102077"/>
                <a:gd name="connsiteY0" fmla="*/ 0 h 210822"/>
                <a:gd name="connsiteX1" fmla="*/ 98119 w 102077"/>
                <a:gd name="connsiteY1" fmla="*/ 0 h 210822"/>
                <a:gd name="connsiteX2" fmla="*/ 98119 w 102077"/>
                <a:gd name="connsiteY2" fmla="*/ 23030 h 210822"/>
                <a:gd name="connsiteX3" fmla="*/ 26660 w 102077"/>
                <a:gd name="connsiteY3" fmla="*/ 23030 h 210822"/>
                <a:gd name="connsiteX4" fmla="*/ 26660 w 102077"/>
                <a:gd name="connsiteY4" fmla="*/ 89822 h 210822"/>
                <a:gd name="connsiteX5" fmla="*/ 95129 w 102077"/>
                <a:gd name="connsiteY5" fmla="*/ 89822 h 210822"/>
                <a:gd name="connsiteX6" fmla="*/ 95129 w 102077"/>
                <a:gd name="connsiteY6" fmla="*/ 112812 h 210822"/>
                <a:gd name="connsiteX7" fmla="*/ 26660 w 102077"/>
                <a:gd name="connsiteY7" fmla="*/ 112812 h 210822"/>
                <a:gd name="connsiteX8" fmla="*/ 26660 w 102077"/>
                <a:gd name="connsiteY8" fmla="*/ 187832 h 210822"/>
                <a:gd name="connsiteX9" fmla="*/ 102077 w 102077"/>
                <a:gd name="connsiteY9" fmla="*/ 187832 h 210822"/>
                <a:gd name="connsiteX10" fmla="*/ 102077 w 102077"/>
                <a:gd name="connsiteY10" fmla="*/ 210822 h 210822"/>
                <a:gd name="connsiteX11" fmla="*/ 0 w 102077"/>
                <a:gd name="connsiteY11" fmla="*/ 210822 h 21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2077" h="210822">
                  <a:moveTo>
                    <a:pt x="0" y="0"/>
                  </a:moveTo>
                  <a:lnTo>
                    <a:pt x="98119" y="0"/>
                  </a:lnTo>
                  <a:lnTo>
                    <a:pt x="98119" y="23030"/>
                  </a:lnTo>
                  <a:lnTo>
                    <a:pt x="26660" y="23030"/>
                  </a:lnTo>
                  <a:lnTo>
                    <a:pt x="26660" y="89822"/>
                  </a:lnTo>
                  <a:lnTo>
                    <a:pt x="95129" y="89822"/>
                  </a:lnTo>
                  <a:lnTo>
                    <a:pt x="95129" y="112812"/>
                  </a:lnTo>
                  <a:lnTo>
                    <a:pt x="26660" y="112812"/>
                  </a:lnTo>
                  <a:lnTo>
                    <a:pt x="26660" y="187832"/>
                  </a:lnTo>
                  <a:lnTo>
                    <a:pt x="102077" y="187832"/>
                  </a:lnTo>
                  <a:lnTo>
                    <a:pt x="102077" y="210822"/>
                  </a:lnTo>
                  <a:lnTo>
                    <a:pt x="0" y="210822"/>
                  </a:lnTo>
                  <a:close/>
                </a:path>
              </a:pathLst>
            </a:custGeom>
            <a:solidFill>
              <a:srgbClr val="FEFFFF"/>
            </a:solidFill>
            <a:ln w="403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CH" sz="1400" dirty="0"/>
            </a:p>
          </p:txBody>
        </p:sp>
        <p:sp>
          <p:nvSpPr>
            <p:cNvPr id="120" name="Forme libre : forme 119">
              <a:extLst>
                <a:ext uri="{FF2B5EF4-FFF2-40B4-BE49-F238E27FC236}">
                  <a16:creationId xmlns:a16="http://schemas.microsoft.com/office/drawing/2014/main" id="{254DA2D1-B5A8-6110-7D63-C09FAE808D67}"/>
                </a:ext>
              </a:extLst>
            </p:cNvPr>
            <p:cNvSpPr/>
            <p:nvPr/>
          </p:nvSpPr>
          <p:spPr>
            <a:xfrm>
              <a:off x="4838986" y="1153569"/>
              <a:ext cx="26660" cy="210822"/>
            </a:xfrm>
            <a:custGeom>
              <a:avLst/>
              <a:gdLst>
                <a:gd name="connsiteX0" fmla="*/ 0 w 26660"/>
                <a:gd name="connsiteY0" fmla="*/ 0 h 210822"/>
                <a:gd name="connsiteX1" fmla="*/ 26660 w 26660"/>
                <a:gd name="connsiteY1" fmla="*/ 0 h 210822"/>
                <a:gd name="connsiteX2" fmla="*/ 26660 w 26660"/>
                <a:gd name="connsiteY2" fmla="*/ 210822 h 210822"/>
                <a:gd name="connsiteX3" fmla="*/ 0 w 26660"/>
                <a:gd name="connsiteY3" fmla="*/ 210822 h 21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660" h="210822">
                  <a:moveTo>
                    <a:pt x="0" y="0"/>
                  </a:moveTo>
                  <a:lnTo>
                    <a:pt x="26660" y="0"/>
                  </a:lnTo>
                  <a:lnTo>
                    <a:pt x="26660" y="210822"/>
                  </a:lnTo>
                  <a:lnTo>
                    <a:pt x="0" y="210822"/>
                  </a:lnTo>
                  <a:close/>
                </a:path>
              </a:pathLst>
            </a:custGeom>
            <a:solidFill>
              <a:srgbClr val="FEFFFF"/>
            </a:solidFill>
            <a:ln w="403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CH" sz="1400" dirty="0"/>
            </a:p>
          </p:txBody>
        </p:sp>
        <p:sp>
          <p:nvSpPr>
            <p:cNvPr id="121" name="Forme libre : forme 120">
              <a:extLst>
                <a:ext uri="{FF2B5EF4-FFF2-40B4-BE49-F238E27FC236}">
                  <a16:creationId xmlns:a16="http://schemas.microsoft.com/office/drawing/2014/main" id="{95720AC6-3CA8-ECF5-6DBF-22DBB74988B9}"/>
                </a:ext>
              </a:extLst>
            </p:cNvPr>
            <p:cNvSpPr/>
            <p:nvPr/>
          </p:nvSpPr>
          <p:spPr>
            <a:xfrm>
              <a:off x="4918361" y="1153569"/>
              <a:ext cx="138392" cy="210781"/>
            </a:xfrm>
            <a:custGeom>
              <a:avLst/>
              <a:gdLst>
                <a:gd name="connsiteX0" fmla="*/ 0 w 138392"/>
                <a:gd name="connsiteY0" fmla="*/ 0 h 210781"/>
                <a:gd name="connsiteX1" fmla="*/ 32962 w 138392"/>
                <a:gd name="connsiteY1" fmla="*/ 0 h 210781"/>
                <a:gd name="connsiteX2" fmla="*/ 112338 w 138392"/>
                <a:gd name="connsiteY2" fmla="*/ 173917 h 210781"/>
                <a:gd name="connsiteX3" fmla="*/ 112984 w 138392"/>
                <a:gd name="connsiteY3" fmla="*/ 173917 h 210781"/>
                <a:gd name="connsiteX4" fmla="*/ 112984 w 138392"/>
                <a:gd name="connsiteY4" fmla="*/ 0 h 210781"/>
                <a:gd name="connsiteX5" fmla="*/ 138392 w 138392"/>
                <a:gd name="connsiteY5" fmla="*/ 0 h 210781"/>
                <a:gd name="connsiteX6" fmla="*/ 138392 w 138392"/>
                <a:gd name="connsiteY6" fmla="*/ 210782 h 210781"/>
                <a:gd name="connsiteX7" fmla="*/ 105390 w 138392"/>
                <a:gd name="connsiteY7" fmla="*/ 210782 h 210781"/>
                <a:gd name="connsiteX8" fmla="*/ 26014 w 138392"/>
                <a:gd name="connsiteY8" fmla="*/ 37792 h 210781"/>
                <a:gd name="connsiteX9" fmla="*/ 25409 w 138392"/>
                <a:gd name="connsiteY9" fmla="*/ 37792 h 210781"/>
                <a:gd name="connsiteX10" fmla="*/ 25409 w 138392"/>
                <a:gd name="connsiteY10" fmla="*/ 210782 h 210781"/>
                <a:gd name="connsiteX11" fmla="*/ 0 w 138392"/>
                <a:gd name="connsiteY11" fmla="*/ 210782 h 210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92" h="210781">
                  <a:moveTo>
                    <a:pt x="0" y="0"/>
                  </a:moveTo>
                  <a:lnTo>
                    <a:pt x="32962" y="0"/>
                  </a:lnTo>
                  <a:lnTo>
                    <a:pt x="112338" y="173917"/>
                  </a:lnTo>
                  <a:lnTo>
                    <a:pt x="112984" y="173917"/>
                  </a:lnTo>
                  <a:lnTo>
                    <a:pt x="112984" y="0"/>
                  </a:lnTo>
                  <a:lnTo>
                    <a:pt x="138392" y="0"/>
                  </a:lnTo>
                  <a:lnTo>
                    <a:pt x="138392" y="210782"/>
                  </a:lnTo>
                  <a:lnTo>
                    <a:pt x="105390" y="210782"/>
                  </a:lnTo>
                  <a:lnTo>
                    <a:pt x="26014" y="37792"/>
                  </a:lnTo>
                  <a:lnTo>
                    <a:pt x="25409" y="37792"/>
                  </a:lnTo>
                  <a:lnTo>
                    <a:pt x="25409" y="210782"/>
                  </a:lnTo>
                  <a:lnTo>
                    <a:pt x="0" y="210782"/>
                  </a:lnTo>
                  <a:close/>
                </a:path>
              </a:pathLst>
            </a:custGeom>
            <a:solidFill>
              <a:srgbClr val="FEFFFF"/>
            </a:solidFill>
            <a:ln w="403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CH" sz="1400" dirty="0"/>
            </a:p>
          </p:txBody>
        </p:sp>
        <p:sp>
          <p:nvSpPr>
            <p:cNvPr id="122" name="Forme libre : forme 121">
              <a:extLst>
                <a:ext uri="{FF2B5EF4-FFF2-40B4-BE49-F238E27FC236}">
                  <a16:creationId xmlns:a16="http://schemas.microsoft.com/office/drawing/2014/main" id="{7B35C59E-E57D-ADC1-D421-2EE29CF8834E}"/>
                </a:ext>
              </a:extLst>
            </p:cNvPr>
            <p:cNvSpPr/>
            <p:nvPr/>
          </p:nvSpPr>
          <p:spPr>
            <a:xfrm>
              <a:off x="5188198" y="1153569"/>
              <a:ext cx="102077" cy="210781"/>
            </a:xfrm>
            <a:custGeom>
              <a:avLst/>
              <a:gdLst>
                <a:gd name="connsiteX0" fmla="*/ 0 w 102077"/>
                <a:gd name="connsiteY0" fmla="*/ 0 h 210781"/>
                <a:gd name="connsiteX1" fmla="*/ 98119 w 102077"/>
                <a:gd name="connsiteY1" fmla="*/ 0 h 210781"/>
                <a:gd name="connsiteX2" fmla="*/ 98119 w 102077"/>
                <a:gd name="connsiteY2" fmla="*/ 22667 h 210781"/>
                <a:gd name="connsiteX3" fmla="*/ 26661 w 102077"/>
                <a:gd name="connsiteY3" fmla="*/ 22667 h 210781"/>
                <a:gd name="connsiteX4" fmla="*/ 26661 w 102077"/>
                <a:gd name="connsiteY4" fmla="*/ 89782 h 210781"/>
                <a:gd name="connsiteX5" fmla="*/ 94806 w 102077"/>
                <a:gd name="connsiteY5" fmla="*/ 89782 h 210781"/>
                <a:gd name="connsiteX6" fmla="*/ 94806 w 102077"/>
                <a:gd name="connsiteY6" fmla="*/ 112812 h 210781"/>
                <a:gd name="connsiteX7" fmla="*/ 26661 w 102077"/>
                <a:gd name="connsiteY7" fmla="*/ 112812 h 210781"/>
                <a:gd name="connsiteX8" fmla="*/ 26661 w 102077"/>
                <a:gd name="connsiteY8" fmla="*/ 187953 h 210781"/>
                <a:gd name="connsiteX9" fmla="*/ 102078 w 102077"/>
                <a:gd name="connsiteY9" fmla="*/ 187953 h 210781"/>
                <a:gd name="connsiteX10" fmla="*/ 102078 w 102077"/>
                <a:gd name="connsiteY10" fmla="*/ 210782 h 210781"/>
                <a:gd name="connsiteX11" fmla="*/ 0 w 102077"/>
                <a:gd name="connsiteY11" fmla="*/ 210782 h 210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2077" h="210781">
                  <a:moveTo>
                    <a:pt x="0" y="0"/>
                  </a:moveTo>
                  <a:lnTo>
                    <a:pt x="98119" y="0"/>
                  </a:lnTo>
                  <a:lnTo>
                    <a:pt x="98119" y="22667"/>
                  </a:lnTo>
                  <a:lnTo>
                    <a:pt x="26661" y="22667"/>
                  </a:lnTo>
                  <a:lnTo>
                    <a:pt x="26661" y="89782"/>
                  </a:lnTo>
                  <a:lnTo>
                    <a:pt x="94806" y="89782"/>
                  </a:lnTo>
                  <a:lnTo>
                    <a:pt x="94806" y="112812"/>
                  </a:lnTo>
                  <a:lnTo>
                    <a:pt x="26661" y="112812"/>
                  </a:lnTo>
                  <a:lnTo>
                    <a:pt x="26661" y="187953"/>
                  </a:lnTo>
                  <a:lnTo>
                    <a:pt x="102078" y="187953"/>
                  </a:lnTo>
                  <a:lnTo>
                    <a:pt x="102078" y="210782"/>
                  </a:lnTo>
                  <a:lnTo>
                    <a:pt x="0" y="210782"/>
                  </a:lnTo>
                  <a:close/>
                </a:path>
              </a:pathLst>
            </a:custGeom>
            <a:solidFill>
              <a:srgbClr val="FEFFFF"/>
            </a:solidFill>
            <a:ln w="403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CH" sz="1400" dirty="0"/>
            </a:p>
          </p:txBody>
        </p:sp>
        <p:sp>
          <p:nvSpPr>
            <p:cNvPr id="123" name="Forme libre : forme 122">
              <a:extLst>
                <a:ext uri="{FF2B5EF4-FFF2-40B4-BE49-F238E27FC236}">
                  <a16:creationId xmlns:a16="http://schemas.microsoft.com/office/drawing/2014/main" id="{6356198A-92A6-3040-F8AE-F36B5A458951}"/>
                </a:ext>
              </a:extLst>
            </p:cNvPr>
            <p:cNvSpPr/>
            <p:nvPr/>
          </p:nvSpPr>
          <p:spPr>
            <a:xfrm>
              <a:off x="5337295" y="1153569"/>
              <a:ext cx="138392" cy="210781"/>
            </a:xfrm>
            <a:custGeom>
              <a:avLst/>
              <a:gdLst>
                <a:gd name="connsiteX0" fmla="*/ 0 w 138392"/>
                <a:gd name="connsiteY0" fmla="*/ 0 h 210781"/>
                <a:gd name="connsiteX1" fmla="*/ 32962 w 138392"/>
                <a:gd name="connsiteY1" fmla="*/ 0 h 210781"/>
                <a:gd name="connsiteX2" fmla="*/ 112661 w 138392"/>
                <a:gd name="connsiteY2" fmla="*/ 173917 h 210781"/>
                <a:gd name="connsiteX3" fmla="*/ 113307 w 138392"/>
                <a:gd name="connsiteY3" fmla="*/ 173917 h 210781"/>
                <a:gd name="connsiteX4" fmla="*/ 113307 w 138392"/>
                <a:gd name="connsiteY4" fmla="*/ 0 h 210781"/>
                <a:gd name="connsiteX5" fmla="*/ 138392 w 138392"/>
                <a:gd name="connsiteY5" fmla="*/ 0 h 210781"/>
                <a:gd name="connsiteX6" fmla="*/ 138392 w 138392"/>
                <a:gd name="connsiteY6" fmla="*/ 210782 h 210781"/>
                <a:gd name="connsiteX7" fmla="*/ 105713 w 138392"/>
                <a:gd name="connsiteY7" fmla="*/ 210782 h 210781"/>
                <a:gd name="connsiteX8" fmla="*/ 26054 w 138392"/>
                <a:gd name="connsiteY8" fmla="*/ 37792 h 210781"/>
                <a:gd name="connsiteX9" fmla="*/ 25408 w 138392"/>
                <a:gd name="connsiteY9" fmla="*/ 37792 h 210781"/>
                <a:gd name="connsiteX10" fmla="*/ 25408 w 138392"/>
                <a:gd name="connsiteY10" fmla="*/ 210782 h 210781"/>
                <a:gd name="connsiteX11" fmla="*/ 0 w 138392"/>
                <a:gd name="connsiteY11" fmla="*/ 210782 h 210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92" h="210781">
                  <a:moveTo>
                    <a:pt x="0" y="0"/>
                  </a:moveTo>
                  <a:lnTo>
                    <a:pt x="32962" y="0"/>
                  </a:lnTo>
                  <a:lnTo>
                    <a:pt x="112661" y="173917"/>
                  </a:lnTo>
                  <a:lnTo>
                    <a:pt x="113307" y="173917"/>
                  </a:lnTo>
                  <a:lnTo>
                    <a:pt x="113307" y="0"/>
                  </a:lnTo>
                  <a:lnTo>
                    <a:pt x="138392" y="0"/>
                  </a:lnTo>
                  <a:lnTo>
                    <a:pt x="138392" y="210782"/>
                  </a:lnTo>
                  <a:lnTo>
                    <a:pt x="105713" y="210782"/>
                  </a:lnTo>
                  <a:lnTo>
                    <a:pt x="26054" y="37792"/>
                  </a:lnTo>
                  <a:lnTo>
                    <a:pt x="25408" y="37792"/>
                  </a:lnTo>
                  <a:lnTo>
                    <a:pt x="25408" y="210782"/>
                  </a:lnTo>
                  <a:lnTo>
                    <a:pt x="0" y="210782"/>
                  </a:lnTo>
                  <a:close/>
                </a:path>
              </a:pathLst>
            </a:custGeom>
            <a:solidFill>
              <a:srgbClr val="FEFFFF"/>
            </a:solidFill>
            <a:ln w="403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CH" sz="1400" dirty="0"/>
            </a:p>
          </p:txBody>
        </p:sp>
        <p:sp>
          <p:nvSpPr>
            <p:cNvPr id="124" name="Forme libre : forme 123">
              <a:extLst>
                <a:ext uri="{FF2B5EF4-FFF2-40B4-BE49-F238E27FC236}">
                  <a16:creationId xmlns:a16="http://schemas.microsoft.com/office/drawing/2014/main" id="{2CF45F27-D4DD-C119-CA67-C49C06879AA1}"/>
                </a:ext>
              </a:extLst>
            </p:cNvPr>
            <p:cNvSpPr/>
            <p:nvPr/>
          </p:nvSpPr>
          <p:spPr>
            <a:xfrm>
              <a:off x="5522384" y="1151429"/>
              <a:ext cx="147521" cy="215139"/>
            </a:xfrm>
            <a:custGeom>
              <a:avLst/>
              <a:gdLst>
                <a:gd name="connsiteX0" fmla="*/ 147522 w 147521"/>
                <a:gd name="connsiteY0" fmla="*/ 204250 h 215139"/>
                <a:gd name="connsiteX1" fmla="*/ 95170 w 147521"/>
                <a:gd name="connsiteY1" fmla="*/ 215140 h 215139"/>
                <a:gd name="connsiteX2" fmla="*/ 0 w 147521"/>
                <a:gd name="connsiteY2" fmla="*/ 107046 h 215139"/>
                <a:gd name="connsiteX3" fmla="*/ 93554 w 147521"/>
                <a:gd name="connsiteY3" fmla="*/ 82 h 215139"/>
                <a:gd name="connsiteX4" fmla="*/ 143280 w 147521"/>
                <a:gd name="connsiteY4" fmla="*/ 9359 h 215139"/>
                <a:gd name="connsiteX5" fmla="*/ 143280 w 147521"/>
                <a:gd name="connsiteY5" fmla="*/ 35697 h 215139"/>
                <a:gd name="connsiteX6" fmla="*/ 93877 w 147521"/>
                <a:gd name="connsiteY6" fmla="*/ 23072 h 215139"/>
                <a:gd name="connsiteX7" fmla="*/ 27913 w 147521"/>
                <a:gd name="connsiteY7" fmla="*/ 101682 h 215139"/>
                <a:gd name="connsiteX8" fmla="*/ 95776 w 147521"/>
                <a:gd name="connsiteY8" fmla="*/ 192432 h 215139"/>
                <a:gd name="connsiteX9" fmla="*/ 122113 w 147521"/>
                <a:gd name="connsiteY9" fmla="*/ 186624 h 215139"/>
                <a:gd name="connsiteX10" fmla="*/ 122113 w 147521"/>
                <a:gd name="connsiteY10" fmla="*/ 119509 h 215139"/>
                <a:gd name="connsiteX11" fmla="*/ 86647 w 147521"/>
                <a:gd name="connsiteY11" fmla="*/ 119509 h 215139"/>
                <a:gd name="connsiteX12" fmla="*/ 86647 w 147521"/>
                <a:gd name="connsiteY12" fmla="*/ 96519 h 215139"/>
                <a:gd name="connsiteX13" fmla="*/ 147239 w 147521"/>
                <a:gd name="connsiteY13" fmla="*/ 96519 h 215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7521" h="215139">
                  <a:moveTo>
                    <a:pt x="147522" y="204250"/>
                  </a:moveTo>
                  <a:cubicBezTo>
                    <a:pt x="130798" y="210743"/>
                    <a:pt x="113146" y="214333"/>
                    <a:pt x="95170" y="215140"/>
                  </a:cubicBezTo>
                  <a:cubicBezTo>
                    <a:pt x="28236" y="215140"/>
                    <a:pt x="0" y="164239"/>
                    <a:pt x="0" y="107046"/>
                  </a:cubicBezTo>
                  <a:cubicBezTo>
                    <a:pt x="0" y="41182"/>
                    <a:pt x="38496" y="82"/>
                    <a:pt x="93554" y="82"/>
                  </a:cubicBezTo>
                  <a:cubicBezTo>
                    <a:pt x="110601" y="-563"/>
                    <a:pt x="127647" y="2583"/>
                    <a:pt x="143280" y="9359"/>
                  </a:cubicBezTo>
                  <a:lnTo>
                    <a:pt x="143280" y="35697"/>
                  </a:lnTo>
                  <a:cubicBezTo>
                    <a:pt x="127970" y="27791"/>
                    <a:pt x="111086" y="23395"/>
                    <a:pt x="93877" y="23072"/>
                  </a:cubicBezTo>
                  <a:cubicBezTo>
                    <a:pt x="53038" y="24807"/>
                    <a:pt x="22581" y="61228"/>
                    <a:pt x="27913" y="101682"/>
                  </a:cubicBezTo>
                  <a:cubicBezTo>
                    <a:pt x="27913" y="156051"/>
                    <a:pt x="49685" y="192432"/>
                    <a:pt x="95776" y="192432"/>
                  </a:cubicBezTo>
                  <a:cubicBezTo>
                    <a:pt x="104784" y="192432"/>
                    <a:pt x="113752" y="190415"/>
                    <a:pt x="122113" y="186624"/>
                  </a:cubicBezTo>
                  <a:lnTo>
                    <a:pt x="122113" y="119509"/>
                  </a:lnTo>
                  <a:lnTo>
                    <a:pt x="86647" y="119509"/>
                  </a:lnTo>
                  <a:lnTo>
                    <a:pt x="86647" y="96519"/>
                  </a:lnTo>
                  <a:lnTo>
                    <a:pt x="147239" y="96519"/>
                  </a:lnTo>
                  <a:close/>
                </a:path>
              </a:pathLst>
            </a:custGeom>
            <a:solidFill>
              <a:srgbClr val="FEFFFF"/>
            </a:solidFill>
            <a:ln w="403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CH" sz="1400" dirty="0"/>
            </a:p>
          </p:txBody>
        </p:sp>
        <p:sp>
          <p:nvSpPr>
            <p:cNvPr id="125" name="Forme libre : forme 124">
              <a:extLst>
                <a:ext uri="{FF2B5EF4-FFF2-40B4-BE49-F238E27FC236}">
                  <a16:creationId xmlns:a16="http://schemas.microsoft.com/office/drawing/2014/main" id="{56538B93-02A6-3388-66AE-6FAE2424EAE2}"/>
                </a:ext>
              </a:extLst>
            </p:cNvPr>
            <p:cNvSpPr/>
            <p:nvPr/>
          </p:nvSpPr>
          <p:spPr>
            <a:xfrm>
              <a:off x="5725448" y="1153569"/>
              <a:ext cx="26498" cy="210822"/>
            </a:xfrm>
            <a:custGeom>
              <a:avLst/>
              <a:gdLst>
                <a:gd name="connsiteX0" fmla="*/ 0 w 26498"/>
                <a:gd name="connsiteY0" fmla="*/ 0 h 210822"/>
                <a:gd name="connsiteX1" fmla="*/ 26499 w 26498"/>
                <a:gd name="connsiteY1" fmla="*/ 0 h 210822"/>
                <a:gd name="connsiteX2" fmla="*/ 26499 w 26498"/>
                <a:gd name="connsiteY2" fmla="*/ 210822 h 210822"/>
                <a:gd name="connsiteX3" fmla="*/ 0 w 26498"/>
                <a:gd name="connsiteY3" fmla="*/ 210822 h 21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98" h="210822">
                  <a:moveTo>
                    <a:pt x="0" y="0"/>
                  </a:moveTo>
                  <a:lnTo>
                    <a:pt x="26499" y="0"/>
                  </a:lnTo>
                  <a:lnTo>
                    <a:pt x="26499" y="210822"/>
                  </a:lnTo>
                  <a:lnTo>
                    <a:pt x="0" y="210822"/>
                  </a:lnTo>
                  <a:close/>
                </a:path>
              </a:pathLst>
            </a:custGeom>
            <a:solidFill>
              <a:srgbClr val="FEFFFF"/>
            </a:solidFill>
            <a:ln w="403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CH" sz="1400" dirty="0"/>
            </a:p>
          </p:txBody>
        </p:sp>
        <p:sp>
          <p:nvSpPr>
            <p:cNvPr id="126" name="Forme libre : forme 125">
              <a:extLst>
                <a:ext uri="{FF2B5EF4-FFF2-40B4-BE49-F238E27FC236}">
                  <a16:creationId xmlns:a16="http://schemas.microsoft.com/office/drawing/2014/main" id="{9E1B1986-6042-35BA-06C6-4D36499B4586}"/>
                </a:ext>
              </a:extLst>
            </p:cNvPr>
            <p:cNvSpPr/>
            <p:nvPr/>
          </p:nvSpPr>
          <p:spPr>
            <a:xfrm>
              <a:off x="5807813" y="1153569"/>
              <a:ext cx="138392" cy="210781"/>
            </a:xfrm>
            <a:custGeom>
              <a:avLst/>
              <a:gdLst>
                <a:gd name="connsiteX0" fmla="*/ 0 w 138392"/>
                <a:gd name="connsiteY0" fmla="*/ 0 h 210781"/>
                <a:gd name="connsiteX1" fmla="*/ 33002 w 138392"/>
                <a:gd name="connsiteY1" fmla="*/ 0 h 210781"/>
                <a:gd name="connsiteX2" fmla="*/ 112378 w 138392"/>
                <a:gd name="connsiteY2" fmla="*/ 173917 h 210781"/>
                <a:gd name="connsiteX3" fmla="*/ 113307 w 138392"/>
                <a:gd name="connsiteY3" fmla="*/ 173917 h 210781"/>
                <a:gd name="connsiteX4" fmla="*/ 113307 w 138392"/>
                <a:gd name="connsiteY4" fmla="*/ 0 h 210781"/>
                <a:gd name="connsiteX5" fmla="*/ 138392 w 138392"/>
                <a:gd name="connsiteY5" fmla="*/ 0 h 210781"/>
                <a:gd name="connsiteX6" fmla="*/ 138392 w 138392"/>
                <a:gd name="connsiteY6" fmla="*/ 210782 h 210781"/>
                <a:gd name="connsiteX7" fmla="*/ 105754 w 138392"/>
                <a:gd name="connsiteY7" fmla="*/ 210782 h 210781"/>
                <a:gd name="connsiteX8" fmla="*/ 26054 w 138392"/>
                <a:gd name="connsiteY8" fmla="*/ 37792 h 210781"/>
                <a:gd name="connsiteX9" fmla="*/ 25408 w 138392"/>
                <a:gd name="connsiteY9" fmla="*/ 37792 h 210781"/>
                <a:gd name="connsiteX10" fmla="*/ 25408 w 138392"/>
                <a:gd name="connsiteY10" fmla="*/ 210782 h 210781"/>
                <a:gd name="connsiteX11" fmla="*/ 0 w 138392"/>
                <a:gd name="connsiteY11" fmla="*/ 210782 h 210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92" h="210781">
                  <a:moveTo>
                    <a:pt x="0" y="0"/>
                  </a:moveTo>
                  <a:lnTo>
                    <a:pt x="33002" y="0"/>
                  </a:lnTo>
                  <a:lnTo>
                    <a:pt x="112378" y="173917"/>
                  </a:lnTo>
                  <a:lnTo>
                    <a:pt x="113307" y="173917"/>
                  </a:lnTo>
                  <a:lnTo>
                    <a:pt x="113307" y="0"/>
                  </a:lnTo>
                  <a:lnTo>
                    <a:pt x="138392" y="0"/>
                  </a:lnTo>
                  <a:lnTo>
                    <a:pt x="138392" y="210782"/>
                  </a:lnTo>
                  <a:lnTo>
                    <a:pt x="105754" y="210782"/>
                  </a:lnTo>
                  <a:lnTo>
                    <a:pt x="26054" y="37792"/>
                  </a:lnTo>
                  <a:lnTo>
                    <a:pt x="25408" y="37792"/>
                  </a:lnTo>
                  <a:lnTo>
                    <a:pt x="25408" y="210782"/>
                  </a:lnTo>
                  <a:lnTo>
                    <a:pt x="0" y="210782"/>
                  </a:lnTo>
                  <a:close/>
                </a:path>
              </a:pathLst>
            </a:custGeom>
            <a:solidFill>
              <a:srgbClr val="FEFFFF"/>
            </a:solidFill>
            <a:ln w="403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CH" sz="1400" dirty="0"/>
            </a:p>
          </p:txBody>
        </p:sp>
        <p:sp>
          <p:nvSpPr>
            <p:cNvPr id="127" name="Forme libre : forme 126">
              <a:extLst>
                <a:ext uri="{FF2B5EF4-FFF2-40B4-BE49-F238E27FC236}">
                  <a16:creationId xmlns:a16="http://schemas.microsoft.com/office/drawing/2014/main" id="{E8CF7E1A-A54E-19DF-036F-407EC65DF64E}"/>
                </a:ext>
              </a:extLst>
            </p:cNvPr>
            <p:cNvSpPr/>
            <p:nvPr/>
          </p:nvSpPr>
          <p:spPr>
            <a:xfrm>
              <a:off x="6001748" y="1153569"/>
              <a:ext cx="102400" cy="210781"/>
            </a:xfrm>
            <a:custGeom>
              <a:avLst/>
              <a:gdLst>
                <a:gd name="connsiteX0" fmla="*/ 0 w 102400"/>
                <a:gd name="connsiteY0" fmla="*/ 0 h 210781"/>
                <a:gd name="connsiteX1" fmla="*/ 98482 w 102400"/>
                <a:gd name="connsiteY1" fmla="*/ 0 h 210781"/>
                <a:gd name="connsiteX2" fmla="*/ 98482 w 102400"/>
                <a:gd name="connsiteY2" fmla="*/ 22667 h 210781"/>
                <a:gd name="connsiteX3" fmla="*/ 26660 w 102400"/>
                <a:gd name="connsiteY3" fmla="*/ 22667 h 210781"/>
                <a:gd name="connsiteX4" fmla="*/ 26660 w 102400"/>
                <a:gd name="connsiteY4" fmla="*/ 89782 h 210781"/>
                <a:gd name="connsiteX5" fmla="*/ 95008 w 102400"/>
                <a:gd name="connsiteY5" fmla="*/ 89782 h 210781"/>
                <a:gd name="connsiteX6" fmla="*/ 95008 w 102400"/>
                <a:gd name="connsiteY6" fmla="*/ 112812 h 210781"/>
                <a:gd name="connsiteX7" fmla="*/ 26660 w 102400"/>
                <a:gd name="connsiteY7" fmla="*/ 112812 h 210781"/>
                <a:gd name="connsiteX8" fmla="*/ 26660 w 102400"/>
                <a:gd name="connsiteY8" fmla="*/ 187953 h 210781"/>
                <a:gd name="connsiteX9" fmla="*/ 102400 w 102400"/>
                <a:gd name="connsiteY9" fmla="*/ 187953 h 210781"/>
                <a:gd name="connsiteX10" fmla="*/ 102400 w 102400"/>
                <a:gd name="connsiteY10" fmla="*/ 210782 h 210781"/>
                <a:gd name="connsiteX11" fmla="*/ 0 w 102400"/>
                <a:gd name="connsiteY11" fmla="*/ 210782 h 210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2400" h="210781">
                  <a:moveTo>
                    <a:pt x="0" y="0"/>
                  </a:moveTo>
                  <a:lnTo>
                    <a:pt x="98482" y="0"/>
                  </a:lnTo>
                  <a:lnTo>
                    <a:pt x="98482" y="22667"/>
                  </a:lnTo>
                  <a:lnTo>
                    <a:pt x="26660" y="22667"/>
                  </a:lnTo>
                  <a:lnTo>
                    <a:pt x="26660" y="89782"/>
                  </a:lnTo>
                  <a:lnTo>
                    <a:pt x="95008" y="89782"/>
                  </a:lnTo>
                  <a:lnTo>
                    <a:pt x="95008" y="112812"/>
                  </a:lnTo>
                  <a:lnTo>
                    <a:pt x="26660" y="112812"/>
                  </a:lnTo>
                  <a:lnTo>
                    <a:pt x="26660" y="187953"/>
                  </a:lnTo>
                  <a:lnTo>
                    <a:pt x="102400" y="187953"/>
                  </a:lnTo>
                  <a:lnTo>
                    <a:pt x="102400" y="210782"/>
                  </a:lnTo>
                  <a:lnTo>
                    <a:pt x="0" y="210782"/>
                  </a:lnTo>
                  <a:close/>
                </a:path>
              </a:pathLst>
            </a:custGeom>
            <a:solidFill>
              <a:srgbClr val="FEFFFF"/>
            </a:solidFill>
            <a:ln w="403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CH" sz="1400" dirty="0"/>
            </a:p>
          </p:txBody>
        </p:sp>
        <p:sp>
          <p:nvSpPr>
            <p:cNvPr id="128" name="Forme libre : forme 127">
              <a:extLst>
                <a:ext uri="{FF2B5EF4-FFF2-40B4-BE49-F238E27FC236}">
                  <a16:creationId xmlns:a16="http://schemas.microsoft.com/office/drawing/2014/main" id="{1F09CB1C-B6CA-E254-45B1-14CA0EA3A7BD}"/>
                </a:ext>
              </a:extLst>
            </p:cNvPr>
            <p:cNvSpPr/>
            <p:nvPr/>
          </p:nvSpPr>
          <p:spPr>
            <a:xfrm>
              <a:off x="6151047" y="1153569"/>
              <a:ext cx="102077" cy="210781"/>
            </a:xfrm>
            <a:custGeom>
              <a:avLst/>
              <a:gdLst>
                <a:gd name="connsiteX0" fmla="*/ 0 w 102077"/>
                <a:gd name="connsiteY0" fmla="*/ 0 h 210781"/>
                <a:gd name="connsiteX1" fmla="*/ 98119 w 102077"/>
                <a:gd name="connsiteY1" fmla="*/ 0 h 210781"/>
                <a:gd name="connsiteX2" fmla="*/ 98119 w 102077"/>
                <a:gd name="connsiteY2" fmla="*/ 22667 h 210781"/>
                <a:gd name="connsiteX3" fmla="*/ 26660 w 102077"/>
                <a:gd name="connsiteY3" fmla="*/ 22667 h 210781"/>
                <a:gd name="connsiteX4" fmla="*/ 26660 w 102077"/>
                <a:gd name="connsiteY4" fmla="*/ 89782 h 210781"/>
                <a:gd name="connsiteX5" fmla="*/ 94806 w 102077"/>
                <a:gd name="connsiteY5" fmla="*/ 89782 h 210781"/>
                <a:gd name="connsiteX6" fmla="*/ 94806 w 102077"/>
                <a:gd name="connsiteY6" fmla="*/ 112812 h 210781"/>
                <a:gd name="connsiteX7" fmla="*/ 26660 w 102077"/>
                <a:gd name="connsiteY7" fmla="*/ 112812 h 210781"/>
                <a:gd name="connsiteX8" fmla="*/ 26660 w 102077"/>
                <a:gd name="connsiteY8" fmla="*/ 187953 h 210781"/>
                <a:gd name="connsiteX9" fmla="*/ 102077 w 102077"/>
                <a:gd name="connsiteY9" fmla="*/ 187953 h 210781"/>
                <a:gd name="connsiteX10" fmla="*/ 102077 w 102077"/>
                <a:gd name="connsiteY10" fmla="*/ 210782 h 210781"/>
                <a:gd name="connsiteX11" fmla="*/ 0 w 102077"/>
                <a:gd name="connsiteY11" fmla="*/ 210782 h 210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2077" h="210781">
                  <a:moveTo>
                    <a:pt x="0" y="0"/>
                  </a:moveTo>
                  <a:lnTo>
                    <a:pt x="98119" y="0"/>
                  </a:lnTo>
                  <a:lnTo>
                    <a:pt x="98119" y="22667"/>
                  </a:lnTo>
                  <a:lnTo>
                    <a:pt x="26660" y="22667"/>
                  </a:lnTo>
                  <a:lnTo>
                    <a:pt x="26660" y="89782"/>
                  </a:lnTo>
                  <a:lnTo>
                    <a:pt x="94806" y="89782"/>
                  </a:lnTo>
                  <a:lnTo>
                    <a:pt x="94806" y="112812"/>
                  </a:lnTo>
                  <a:lnTo>
                    <a:pt x="26660" y="112812"/>
                  </a:lnTo>
                  <a:lnTo>
                    <a:pt x="26660" y="187953"/>
                  </a:lnTo>
                  <a:lnTo>
                    <a:pt x="102077" y="187953"/>
                  </a:lnTo>
                  <a:lnTo>
                    <a:pt x="102077" y="210782"/>
                  </a:lnTo>
                  <a:lnTo>
                    <a:pt x="0" y="210782"/>
                  </a:lnTo>
                  <a:close/>
                </a:path>
              </a:pathLst>
            </a:custGeom>
            <a:solidFill>
              <a:srgbClr val="FEFFFF"/>
            </a:solidFill>
            <a:ln w="403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CH" sz="1400" dirty="0"/>
            </a:p>
          </p:txBody>
        </p:sp>
        <p:sp>
          <p:nvSpPr>
            <p:cNvPr id="129" name="Forme libre : forme 128">
              <a:extLst>
                <a:ext uri="{FF2B5EF4-FFF2-40B4-BE49-F238E27FC236}">
                  <a16:creationId xmlns:a16="http://schemas.microsoft.com/office/drawing/2014/main" id="{25F09156-95D4-3179-73F5-F82B24E84FE9}"/>
                </a:ext>
              </a:extLst>
            </p:cNvPr>
            <p:cNvSpPr/>
            <p:nvPr/>
          </p:nvSpPr>
          <p:spPr>
            <a:xfrm>
              <a:off x="6299821" y="1153340"/>
              <a:ext cx="125748" cy="210567"/>
            </a:xfrm>
            <a:custGeom>
              <a:avLst/>
              <a:gdLst>
                <a:gd name="connsiteX0" fmla="*/ 26661 w 125748"/>
                <a:gd name="connsiteY0" fmla="*/ 93641 h 210567"/>
                <a:gd name="connsiteX1" fmla="*/ 47181 w 125748"/>
                <a:gd name="connsiteY1" fmla="*/ 93641 h 210567"/>
                <a:gd name="connsiteX2" fmla="*/ 86647 w 125748"/>
                <a:gd name="connsiteY2" fmla="*/ 56454 h 210567"/>
                <a:gd name="connsiteX3" fmla="*/ 47827 w 125748"/>
                <a:gd name="connsiteY3" fmla="*/ 21807 h 210567"/>
                <a:gd name="connsiteX4" fmla="*/ 26661 w 125748"/>
                <a:gd name="connsiteY4" fmla="*/ 21807 h 210567"/>
                <a:gd name="connsiteX5" fmla="*/ 0 w 125748"/>
                <a:gd name="connsiteY5" fmla="*/ 229 h 210567"/>
                <a:gd name="connsiteX6" fmla="*/ 54290 w 125748"/>
                <a:gd name="connsiteY6" fmla="*/ 229 h 210567"/>
                <a:gd name="connsiteX7" fmla="*/ 98765 w 125748"/>
                <a:gd name="connsiteY7" fmla="*/ 14386 h 210567"/>
                <a:gd name="connsiteX8" fmla="*/ 114236 w 125748"/>
                <a:gd name="connsiteY8" fmla="*/ 54719 h 210567"/>
                <a:gd name="connsiteX9" fmla="*/ 72751 w 125748"/>
                <a:gd name="connsiteY9" fmla="*/ 105136 h 210567"/>
                <a:gd name="connsiteX10" fmla="*/ 95452 w 125748"/>
                <a:gd name="connsiteY10" fmla="*/ 125787 h 210567"/>
                <a:gd name="connsiteX11" fmla="*/ 125748 w 125748"/>
                <a:gd name="connsiteY11" fmla="*/ 210567 h 210567"/>
                <a:gd name="connsiteX12" fmla="*/ 96907 w 125748"/>
                <a:gd name="connsiteY12" fmla="*/ 210567 h 210567"/>
                <a:gd name="connsiteX13" fmla="*/ 73074 w 125748"/>
                <a:gd name="connsiteY13" fmla="*/ 139016 h 210567"/>
                <a:gd name="connsiteX14" fmla="*/ 39304 w 125748"/>
                <a:gd name="connsiteY14" fmla="*/ 114897 h 210567"/>
                <a:gd name="connsiteX15" fmla="*/ 27307 w 125748"/>
                <a:gd name="connsiteY15" fmla="*/ 114897 h 210567"/>
                <a:gd name="connsiteX16" fmla="*/ 27307 w 125748"/>
                <a:gd name="connsiteY16" fmla="*/ 210567 h 210567"/>
                <a:gd name="connsiteX17" fmla="*/ 646 w 125748"/>
                <a:gd name="connsiteY17" fmla="*/ 210567 h 210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25748" h="210567">
                  <a:moveTo>
                    <a:pt x="26661" y="93641"/>
                  </a:moveTo>
                  <a:lnTo>
                    <a:pt x="47181" y="93641"/>
                  </a:lnTo>
                  <a:cubicBezTo>
                    <a:pt x="68954" y="96021"/>
                    <a:pt x="87737" y="78355"/>
                    <a:pt x="86647" y="56454"/>
                  </a:cubicBezTo>
                  <a:cubicBezTo>
                    <a:pt x="86647" y="32980"/>
                    <a:pt x="71175" y="21807"/>
                    <a:pt x="47827" y="21807"/>
                  </a:cubicBezTo>
                  <a:lnTo>
                    <a:pt x="26661" y="21807"/>
                  </a:lnTo>
                  <a:close/>
                  <a:moveTo>
                    <a:pt x="0" y="229"/>
                  </a:moveTo>
                  <a:lnTo>
                    <a:pt x="54290" y="229"/>
                  </a:lnTo>
                  <a:cubicBezTo>
                    <a:pt x="70368" y="-1183"/>
                    <a:pt x="86485" y="3980"/>
                    <a:pt x="98765" y="14386"/>
                  </a:cubicBezTo>
                  <a:cubicBezTo>
                    <a:pt x="109187" y="25276"/>
                    <a:pt x="114721" y="39756"/>
                    <a:pt x="114236" y="54719"/>
                  </a:cubicBezTo>
                  <a:cubicBezTo>
                    <a:pt x="115650" y="79766"/>
                    <a:pt x="97674" y="101829"/>
                    <a:pt x="72751" y="105136"/>
                  </a:cubicBezTo>
                  <a:cubicBezTo>
                    <a:pt x="83940" y="106548"/>
                    <a:pt x="93110" y="114776"/>
                    <a:pt x="95452" y="125787"/>
                  </a:cubicBezTo>
                  <a:lnTo>
                    <a:pt x="125748" y="210567"/>
                  </a:lnTo>
                  <a:lnTo>
                    <a:pt x="96907" y="210567"/>
                  </a:lnTo>
                  <a:lnTo>
                    <a:pt x="73074" y="139016"/>
                  </a:lnTo>
                  <a:cubicBezTo>
                    <a:pt x="69923" y="123407"/>
                    <a:pt x="55220" y="112880"/>
                    <a:pt x="39304" y="114897"/>
                  </a:cubicBezTo>
                  <a:lnTo>
                    <a:pt x="27307" y="114897"/>
                  </a:lnTo>
                  <a:lnTo>
                    <a:pt x="27307" y="210567"/>
                  </a:lnTo>
                  <a:lnTo>
                    <a:pt x="646" y="210567"/>
                  </a:lnTo>
                  <a:close/>
                </a:path>
              </a:pathLst>
            </a:custGeom>
            <a:solidFill>
              <a:srgbClr val="FEFFFF"/>
            </a:solidFill>
            <a:ln w="403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CH" sz="1400" dirty="0"/>
            </a:p>
          </p:txBody>
        </p:sp>
        <p:sp>
          <p:nvSpPr>
            <p:cNvPr id="130" name="Forme libre : forme 129">
              <a:extLst>
                <a:ext uri="{FF2B5EF4-FFF2-40B4-BE49-F238E27FC236}">
                  <a16:creationId xmlns:a16="http://schemas.microsoft.com/office/drawing/2014/main" id="{93821CEE-157F-73B4-7AC9-AA2B70D19579}"/>
                </a:ext>
              </a:extLst>
            </p:cNvPr>
            <p:cNvSpPr/>
            <p:nvPr/>
          </p:nvSpPr>
          <p:spPr>
            <a:xfrm>
              <a:off x="6465843" y="1153569"/>
              <a:ext cx="26660" cy="210822"/>
            </a:xfrm>
            <a:custGeom>
              <a:avLst/>
              <a:gdLst>
                <a:gd name="connsiteX0" fmla="*/ 0 w 26660"/>
                <a:gd name="connsiteY0" fmla="*/ 0 h 210822"/>
                <a:gd name="connsiteX1" fmla="*/ 26661 w 26660"/>
                <a:gd name="connsiteY1" fmla="*/ 0 h 210822"/>
                <a:gd name="connsiteX2" fmla="*/ 26661 w 26660"/>
                <a:gd name="connsiteY2" fmla="*/ 210822 h 210822"/>
                <a:gd name="connsiteX3" fmla="*/ 0 w 26660"/>
                <a:gd name="connsiteY3" fmla="*/ 210822 h 21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660" h="210822">
                  <a:moveTo>
                    <a:pt x="0" y="0"/>
                  </a:moveTo>
                  <a:lnTo>
                    <a:pt x="26661" y="0"/>
                  </a:lnTo>
                  <a:lnTo>
                    <a:pt x="26661" y="210822"/>
                  </a:lnTo>
                  <a:lnTo>
                    <a:pt x="0" y="210822"/>
                  </a:lnTo>
                  <a:close/>
                </a:path>
              </a:pathLst>
            </a:custGeom>
            <a:solidFill>
              <a:srgbClr val="FEFFFF"/>
            </a:solidFill>
            <a:ln w="403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CH" sz="1400" dirty="0"/>
            </a:p>
          </p:txBody>
        </p:sp>
        <p:sp>
          <p:nvSpPr>
            <p:cNvPr id="131" name="Forme libre : forme 130">
              <a:extLst>
                <a:ext uri="{FF2B5EF4-FFF2-40B4-BE49-F238E27FC236}">
                  <a16:creationId xmlns:a16="http://schemas.microsoft.com/office/drawing/2014/main" id="{A41193C6-EC59-CD78-2184-FA049C5CE7ED}"/>
                </a:ext>
              </a:extLst>
            </p:cNvPr>
            <p:cNvSpPr/>
            <p:nvPr/>
          </p:nvSpPr>
          <p:spPr>
            <a:xfrm>
              <a:off x="6548208" y="1153569"/>
              <a:ext cx="138513" cy="210781"/>
            </a:xfrm>
            <a:custGeom>
              <a:avLst/>
              <a:gdLst>
                <a:gd name="connsiteX0" fmla="*/ 0 w 138513"/>
                <a:gd name="connsiteY0" fmla="*/ 0 h 210781"/>
                <a:gd name="connsiteX1" fmla="*/ 33123 w 138513"/>
                <a:gd name="connsiteY1" fmla="*/ 0 h 210781"/>
                <a:gd name="connsiteX2" fmla="*/ 112499 w 138513"/>
                <a:gd name="connsiteY2" fmla="*/ 173917 h 210781"/>
                <a:gd name="connsiteX3" fmla="*/ 112943 w 138513"/>
                <a:gd name="connsiteY3" fmla="*/ 173917 h 210781"/>
                <a:gd name="connsiteX4" fmla="*/ 112943 w 138513"/>
                <a:gd name="connsiteY4" fmla="*/ 0 h 210781"/>
                <a:gd name="connsiteX5" fmla="*/ 138514 w 138513"/>
                <a:gd name="connsiteY5" fmla="*/ 0 h 210781"/>
                <a:gd name="connsiteX6" fmla="*/ 138514 w 138513"/>
                <a:gd name="connsiteY6" fmla="*/ 210782 h 210781"/>
                <a:gd name="connsiteX7" fmla="*/ 105390 w 138513"/>
                <a:gd name="connsiteY7" fmla="*/ 210782 h 210781"/>
                <a:gd name="connsiteX8" fmla="*/ 26014 w 138513"/>
                <a:gd name="connsiteY8" fmla="*/ 37792 h 210781"/>
                <a:gd name="connsiteX9" fmla="*/ 25529 w 138513"/>
                <a:gd name="connsiteY9" fmla="*/ 37792 h 210781"/>
                <a:gd name="connsiteX10" fmla="*/ 25529 w 138513"/>
                <a:gd name="connsiteY10" fmla="*/ 210782 h 210781"/>
                <a:gd name="connsiteX11" fmla="*/ 0 w 138513"/>
                <a:gd name="connsiteY11" fmla="*/ 210782 h 210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513" h="210781">
                  <a:moveTo>
                    <a:pt x="0" y="0"/>
                  </a:moveTo>
                  <a:lnTo>
                    <a:pt x="33123" y="0"/>
                  </a:lnTo>
                  <a:lnTo>
                    <a:pt x="112499" y="173917"/>
                  </a:lnTo>
                  <a:lnTo>
                    <a:pt x="112943" y="173917"/>
                  </a:lnTo>
                  <a:lnTo>
                    <a:pt x="112943" y="0"/>
                  </a:lnTo>
                  <a:lnTo>
                    <a:pt x="138514" y="0"/>
                  </a:lnTo>
                  <a:lnTo>
                    <a:pt x="138514" y="210782"/>
                  </a:lnTo>
                  <a:lnTo>
                    <a:pt x="105390" y="210782"/>
                  </a:lnTo>
                  <a:lnTo>
                    <a:pt x="26014" y="37792"/>
                  </a:lnTo>
                  <a:lnTo>
                    <a:pt x="25529" y="37792"/>
                  </a:lnTo>
                  <a:lnTo>
                    <a:pt x="25529" y="210782"/>
                  </a:lnTo>
                  <a:lnTo>
                    <a:pt x="0" y="210782"/>
                  </a:lnTo>
                  <a:close/>
                </a:path>
              </a:pathLst>
            </a:custGeom>
            <a:solidFill>
              <a:srgbClr val="FEFFFF"/>
            </a:solidFill>
            <a:ln w="403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CH" sz="1400" dirty="0"/>
            </a:p>
          </p:txBody>
        </p:sp>
        <p:sp>
          <p:nvSpPr>
            <p:cNvPr id="132" name="Forme libre : forme 131">
              <a:extLst>
                <a:ext uri="{FF2B5EF4-FFF2-40B4-BE49-F238E27FC236}">
                  <a16:creationId xmlns:a16="http://schemas.microsoft.com/office/drawing/2014/main" id="{7E6EEE17-981F-521D-FE73-ECCD2996B37E}"/>
                </a:ext>
              </a:extLst>
            </p:cNvPr>
            <p:cNvSpPr/>
            <p:nvPr/>
          </p:nvSpPr>
          <p:spPr>
            <a:xfrm>
              <a:off x="6733579" y="1151429"/>
              <a:ext cx="147238" cy="215139"/>
            </a:xfrm>
            <a:custGeom>
              <a:avLst/>
              <a:gdLst>
                <a:gd name="connsiteX0" fmla="*/ 147239 w 147238"/>
                <a:gd name="connsiteY0" fmla="*/ 204250 h 215139"/>
                <a:gd name="connsiteX1" fmla="*/ 95170 w 147238"/>
                <a:gd name="connsiteY1" fmla="*/ 215140 h 215139"/>
                <a:gd name="connsiteX2" fmla="*/ 0 w 147238"/>
                <a:gd name="connsiteY2" fmla="*/ 107046 h 215139"/>
                <a:gd name="connsiteX3" fmla="*/ 93756 w 147238"/>
                <a:gd name="connsiteY3" fmla="*/ 82 h 215139"/>
                <a:gd name="connsiteX4" fmla="*/ 143281 w 147238"/>
                <a:gd name="connsiteY4" fmla="*/ 9359 h 215139"/>
                <a:gd name="connsiteX5" fmla="*/ 143281 w 147238"/>
                <a:gd name="connsiteY5" fmla="*/ 35697 h 215139"/>
                <a:gd name="connsiteX6" fmla="*/ 93918 w 147238"/>
                <a:gd name="connsiteY6" fmla="*/ 23072 h 215139"/>
                <a:gd name="connsiteX7" fmla="*/ 27953 w 147238"/>
                <a:gd name="connsiteY7" fmla="*/ 101682 h 215139"/>
                <a:gd name="connsiteX8" fmla="*/ 95817 w 147238"/>
                <a:gd name="connsiteY8" fmla="*/ 192432 h 215139"/>
                <a:gd name="connsiteX9" fmla="*/ 122154 w 147238"/>
                <a:gd name="connsiteY9" fmla="*/ 186624 h 215139"/>
                <a:gd name="connsiteX10" fmla="*/ 122154 w 147238"/>
                <a:gd name="connsiteY10" fmla="*/ 119509 h 215139"/>
                <a:gd name="connsiteX11" fmla="*/ 86647 w 147238"/>
                <a:gd name="connsiteY11" fmla="*/ 119509 h 215139"/>
                <a:gd name="connsiteX12" fmla="*/ 86647 w 147238"/>
                <a:gd name="connsiteY12" fmla="*/ 96519 h 215139"/>
                <a:gd name="connsiteX13" fmla="*/ 147239 w 147238"/>
                <a:gd name="connsiteY13" fmla="*/ 96519 h 215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7238" h="215139">
                  <a:moveTo>
                    <a:pt x="147239" y="204250"/>
                  </a:moveTo>
                  <a:cubicBezTo>
                    <a:pt x="130677" y="210743"/>
                    <a:pt x="112985" y="214333"/>
                    <a:pt x="95170" y="215140"/>
                  </a:cubicBezTo>
                  <a:cubicBezTo>
                    <a:pt x="28277" y="215140"/>
                    <a:pt x="0" y="164239"/>
                    <a:pt x="0" y="107046"/>
                  </a:cubicBezTo>
                  <a:cubicBezTo>
                    <a:pt x="0" y="41182"/>
                    <a:pt x="38537" y="82"/>
                    <a:pt x="93756" y="82"/>
                  </a:cubicBezTo>
                  <a:cubicBezTo>
                    <a:pt x="110803" y="-563"/>
                    <a:pt x="127688" y="2583"/>
                    <a:pt x="143281" y="9359"/>
                  </a:cubicBezTo>
                  <a:lnTo>
                    <a:pt x="143281" y="35697"/>
                  </a:lnTo>
                  <a:cubicBezTo>
                    <a:pt x="128133" y="27791"/>
                    <a:pt x="111248" y="23395"/>
                    <a:pt x="93918" y="23072"/>
                  </a:cubicBezTo>
                  <a:cubicBezTo>
                    <a:pt x="53038" y="24807"/>
                    <a:pt x="22581" y="61228"/>
                    <a:pt x="27953" y="101682"/>
                  </a:cubicBezTo>
                  <a:cubicBezTo>
                    <a:pt x="27953" y="156051"/>
                    <a:pt x="49726" y="192432"/>
                    <a:pt x="95817" y="192432"/>
                  </a:cubicBezTo>
                  <a:cubicBezTo>
                    <a:pt x="104946" y="192432"/>
                    <a:pt x="113954" y="190415"/>
                    <a:pt x="122154" y="186624"/>
                  </a:cubicBezTo>
                  <a:lnTo>
                    <a:pt x="122154" y="119509"/>
                  </a:lnTo>
                  <a:lnTo>
                    <a:pt x="86647" y="119509"/>
                  </a:lnTo>
                  <a:lnTo>
                    <a:pt x="86647" y="96519"/>
                  </a:lnTo>
                  <a:lnTo>
                    <a:pt x="147239" y="96519"/>
                  </a:lnTo>
                  <a:close/>
                </a:path>
              </a:pathLst>
            </a:custGeom>
            <a:solidFill>
              <a:srgbClr val="FEFFFF"/>
            </a:solidFill>
            <a:ln w="403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CH" sz="1400" dirty="0"/>
            </a:p>
          </p:txBody>
        </p:sp>
        <p:sp>
          <p:nvSpPr>
            <p:cNvPr id="133" name="Forme libre : forme 132">
              <a:extLst>
                <a:ext uri="{FF2B5EF4-FFF2-40B4-BE49-F238E27FC236}">
                  <a16:creationId xmlns:a16="http://schemas.microsoft.com/office/drawing/2014/main" id="{4D267E4C-D8F4-D2FD-CA3E-01F08D676639}"/>
                </a:ext>
              </a:extLst>
            </p:cNvPr>
            <p:cNvSpPr/>
            <p:nvPr/>
          </p:nvSpPr>
          <p:spPr>
            <a:xfrm>
              <a:off x="4539661" y="772459"/>
              <a:ext cx="40394" cy="591730"/>
            </a:xfrm>
            <a:custGeom>
              <a:avLst/>
              <a:gdLst>
                <a:gd name="connsiteX0" fmla="*/ 0 w 40394"/>
                <a:gd name="connsiteY0" fmla="*/ 0 h 591730"/>
                <a:gd name="connsiteX1" fmla="*/ 0 w 40394"/>
                <a:gd name="connsiteY1" fmla="*/ 591730 h 591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0394" h="591730">
                  <a:moveTo>
                    <a:pt x="0" y="0"/>
                  </a:moveTo>
                  <a:lnTo>
                    <a:pt x="0" y="591730"/>
                  </a:lnTo>
                </a:path>
              </a:pathLst>
            </a:custGeom>
            <a:solidFill>
              <a:srgbClr val="FEFFFF"/>
            </a:solidFill>
            <a:ln w="15137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CH" sz="1400" dirty="0"/>
            </a:p>
          </p:txBody>
        </p:sp>
        <p:sp>
          <p:nvSpPr>
            <p:cNvPr id="134" name="Forme libre : forme 133">
              <a:extLst>
                <a:ext uri="{FF2B5EF4-FFF2-40B4-BE49-F238E27FC236}">
                  <a16:creationId xmlns:a16="http://schemas.microsoft.com/office/drawing/2014/main" id="{6A7E7DB9-C8D9-6C51-F5B6-D90261578103}"/>
                </a:ext>
              </a:extLst>
            </p:cNvPr>
            <p:cNvSpPr/>
            <p:nvPr/>
          </p:nvSpPr>
          <p:spPr>
            <a:xfrm>
              <a:off x="702000" y="772459"/>
              <a:ext cx="960627" cy="591730"/>
            </a:xfrm>
            <a:custGeom>
              <a:avLst/>
              <a:gdLst>
                <a:gd name="connsiteX0" fmla="*/ 154793 w 960627"/>
                <a:gd name="connsiteY0" fmla="*/ 591730 h 591730"/>
                <a:gd name="connsiteX1" fmla="*/ 0 w 960627"/>
                <a:gd name="connsiteY1" fmla="*/ 591730 h 591730"/>
                <a:gd name="connsiteX2" fmla="*/ 0 w 960627"/>
                <a:gd name="connsiteY2" fmla="*/ 0 h 591730"/>
                <a:gd name="connsiteX3" fmla="*/ 209689 w 960627"/>
                <a:gd name="connsiteY3" fmla="*/ 0 h 591730"/>
                <a:gd name="connsiteX4" fmla="*/ 484414 w 960627"/>
                <a:gd name="connsiteY4" fmla="*/ 408657 h 591730"/>
                <a:gd name="connsiteX5" fmla="*/ 742900 w 960627"/>
                <a:gd name="connsiteY5" fmla="*/ 0 h 591730"/>
                <a:gd name="connsiteX6" fmla="*/ 960627 w 960627"/>
                <a:gd name="connsiteY6" fmla="*/ 0 h 591730"/>
                <a:gd name="connsiteX7" fmla="*/ 960627 w 960627"/>
                <a:gd name="connsiteY7" fmla="*/ 591730 h 591730"/>
                <a:gd name="connsiteX8" fmla="*/ 808056 w 960627"/>
                <a:gd name="connsiteY8" fmla="*/ 591730 h 591730"/>
                <a:gd name="connsiteX9" fmla="*/ 808056 w 960627"/>
                <a:gd name="connsiteY9" fmla="*/ 156735 h 591730"/>
                <a:gd name="connsiteX10" fmla="*/ 533170 w 960627"/>
                <a:gd name="connsiteY10" fmla="*/ 591730 h 591730"/>
                <a:gd name="connsiteX11" fmla="*/ 431416 w 960627"/>
                <a:gd name="connsiteY11" fmla="*/ 591730 h 591730"/>
                <a:gd name="connsiteX12" fmla="*/ 154469 w 960627"/>
                <a:gd name="connsiteY12" fmla="*/ 156735 h 591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60627" h="591730">
                  <a:moveTo>
                    <a:pt x="154793" y="591730"/>
                  </a:moveTo>
                  <a:lnTo>
                    <a:pt x="0" y="591730"/>
                  </a:lnTo>
                  <a:lnTo>
                    <a:pt x="0" y="0"/>
                  </a:lnTo>
                  <a:lnTo>
                    <a:pt x="209689" y="0"/>
                  </a:lnTo>
                  <a:lnTo>
                    <a:pt x="484414" y="408657"/>
                  </a:lnTo>
                  <a:lnTo>
                    <a:pt x="742900" y="0"/>
                  </a:lnTo>
                  <a:lnTo>
                    <a:pt x="960627" y="0"/>
                  </a:lnTo>
                  <a:lnTo>
                    <a:pt x="960627" y="591730"/>
                  </a:lnTo>
                  <a:lnTo>
                    <a:pt x="808056" y="591730"/>
                  </a:lnTo>
                  <a:lnTo>
                    <a:pt x="808056" y="156735"/>
                  </a:lnTo>
                  <a:lnTo>
                    <a:pt x="533170" y="591730"/>
                  </a:lnTo>
                  <a:lnTo>
                    <a:pt x="431416" y="591730"/>
                  </a:lnTo>
                  <a:lnTo>
                    <a:pt x="154469" y="156735"/>
                  </a:lnTo>
                  <a:close/>
                </a:path>
              </a:pathLst>
            </a:custGeom>
            <a:solidFill>
              <a:srgbClr val="FEFFFF"/>
            </a:solidFill>
            <a:ln w="403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CH" sz="1400" dirty="0"/>
            </a:p>
          </p:txBody>
        </p:sp>
        <p:sp>
          <p:nvSpPr>
            <p:cNvPr id="135" name="Forme libre : forme 134">
              <a:extLst>
                <a:ext uri="{FF2B5EF4-FFF2-40B4-BE49-F238E27FC236}">
                  <a16:creationId xmlns:a16="http://schemas.microsoft.com/office/drawing/2014/main" id="{EF199EE7-86A8-F5EE-964B-66C1645377DF}"/>
                </a:ext>
              </a:extLst>
            </p:cNvPr>
            <p:cNvSpPr/>
            <p:nvPr/>
          </p:nvSpPr>
          <p:spPr>
            <a:xfrm>
              <a:off x="1771743" y="773937"/>
              <a:ext cx="961301" cy="590423"/>
            </a:xfrm>
            <a:custGeom>
              <a:avLst/>
              <a:gdLst>
                <a:gd name="connsiteX0" fmla="*/ 71 w 961301"/>
                <a:gd name="connsiteY0" fmla="*/ 145819 h 590423"/>
                <a:gd name="connsiteX1" fmla="*/ 55775 w 961301"/>
                <a:gd name="connsiteY1" fmla="*/ 43251 h 590423"/>
                <a:gd name="connsiteX2" fmla="*/ 192430 w 961301"/>
                <a:gd name="connsiteY2" fmla="*/ 95 h 590423"/>
                <a:gd name="connsiteX3" fmla="*/ 960738 w 961301"/>
                <a:gd name="connsiteY3" fmla="*/ 95 h 590423"/>
                <a:gd name="connsiteX4" fmla="*/ 960738 w 961301"/>
                <a:gd name="connsiteY4" fmla="*/ 155257 h 590423"/>
                <a:gd name="connsiteX5" fmla="*/ 152682 w 961301"/>
                <a:gd name="connsiteY5" fmla="*/ 155257 h 590423"/>
                <a:gd name="connsiteX6" fmla="*/ 152682 w 961301"/>
                <a:gd name="connsiteY6" fmla="*/ 226324 h 590423"/>
                <a:gd name="connsiteX7" fmla="*/ 767409 w 961301"/>
                <a:gd name="connsiteY7" fmla="*/ 226324 h 590423"/>
                <a:gd name="connsiteX8" fmla="*/ 912588 w 961301"/>
                <a:gd name="connsiteY8" fmla="*/ 256574 h 590423"/>
                <a:gd name="connsiteX9" fmla="*/ 960738 w 961301"/>
                <a:gd name="connsiteY9" fmla="*/ 365434 h 590423"/>
                <a:gd name="connsiteX10" fmla="*/ 960738 w 961301"/>
                <a:gd name="connsiteY10" fmla="*/ 433517 h 590423"/>
                <a:gd name="connsiteX11" fmla="*/ 905801 w 961301"/>
                <a:gd name="connsiteY11" fmla="*/ 550887 h 590423"/>
                <a:gd name="connsiteX12" fmla="*/ 767409 w 961301"/>
                <a:gd name="connsiteY12" fmla="*/ 590252 h 590423"/>
                <a:gd name="connsiteX13" fmla="*/ 71 w 961301"/>
                <a:gd name="connsiteY13" fmla="*/ 590252 h 590423"/>
                <a:gd name="connsiteX14" fmla="*/ 71 w 961301"/>
                <a:gd name="connsiteY14" fmla="*/ 433517 h 590423"/>
                <a:gd name="connsiteX15" fmla="*/ 801987 w 961301"/>
                <a:gd name="connsiteY15" fmla="*/ 433517 h 590423"/>
                <a:gd name="connsiteX16" fmla="*/ 801987 w 961301"/>
                <a:gd name="connsiteY16" fmla="*/ 366684 h 590423"/>
                <a:gd name="connsiteX17" fmla="*/ 191178 w 961301"/>
                <a:gd name="connsiteY17" fmla="*/ 366684 h 590423"/>
                <a:gd name="connsiteX18" fmla="*/ 52786 w 961301"/>
                <a:gd name="connsiteY18" fmla="*/ 329981 h 590423"/>
                <a:gd name="connsiteX19" fmla="*/ 71 w 961301"/>
                <a:gd name="connsiteY19" fmla="*/ 226324 h 590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61301" h="590423">
                  <a:moveTo>
                    <a:pt x="71" y="145819"/>
                  </a:moveTo>
                  <a:cubicBezTo>
                    <a:pt x="1040" y="104679"/>
                    <a:pt x="21722" y="66564"/>
                    <a:pt x="55775" y="43251"/>
                  </a:cubicBezTo>
                  <a:cubicBezTo>
                    <a:pt x="95079" y="13929"/>
                    <a:pt x="143189" y="-1357"/>
                    <a:pt x="192430" y="95"/>
                  </a:cubicBezTo>
                  <a:lnTo>
                    <a:pt x="960738" y="95"/>
                  </a:lnTo>
                  <a:lnTo>
                    <a:pt x="960738" y="155257"/>
                  </a:lnTo>
                  <a:lnTo>
                    <a:pt x="152682" y="155257"/>
                  </a:lnTo>
                  <a:lnTo>
                    <a:pt x="152682" y="226324"/>
                  </a:lnTo>
                  <a:lnTo>
                    <a:pt x="767409" y="226324"/>
                  </a:lnTo>
                  <a:cubicBezTo>
                    <a:pt x="817620" y="222694"/>
                    <a:pt x="867952" y="233100"/>
                    <a:pt x="912588" y="256574"/>
                  </a:cubicBezTo>
                  <a:cubicBezTo>
                    <a:pt x="946519" y="281944"/>
                    <a:pt x="964818" y="323205"/>
                    <a:pt x="960738" y="365434"/>
                  </a:cubicBezTo>
                  <a:lnTo>
                    <a:pt x="960738" y="433517"/>
                  </a:lnTo>
                  <a:cubicBezTo>
                    <a:pt x="963727" y="479335"/>
                    <a:pt x="943045" y="523783"/>
                    <a:pt x="905801" y="550887"/>
                  </a:cubicBezTo>
                  <a:cubicBezTo>
                    <a:pt x="865083" y="578273"/>
                    <a:pt x="816489" y="592148"/>
                    <a:pt x="767409" y="590252"/>
                  </a:cubicBezTo>
                  <a:lnTo>
                    <a:pt x="71" y="590252"/>
                  </a:lnTo>
                  <a:lnTo>
                    <a:pt x="71" y="433517"/>
                  </a:lnTo>
                  <a:lnTo>
                    <a:pt x="801987" y="433517"/>
                  </a:lnTo>
                  <a:lnTo>
                    <a:pt x="801987" y="366684"/>
                  </a:lnTo>
                  <a:lnTo>
                    <a:pt x="191178" y="366684"/>
                  </a:lnTo>
                  <a:cubicBezTo>
                    <a:pt x="142422" y="367814"/>
                    <a:pt x="94433" y="355189"/>
                    <a:pt x="52786" y="329981"/>
                  </a:cubicBezTo>
                  <a:cubicBezTo>
                    <a:pt x="18531" y="306668"/>
                    <a:pt x="-1343" y="267585"/>
                    <a:pt x="71" y="226324"/>
                  </a:cubicBezTo>
                  <a:close/>
                </a:path>
              </a:pathLst>
            </a:custGeom>
            <a:solidFill>
              <a:srgbClr val="FEFFFF"/>
            </a:solidFill>
            <a:ln w="403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CH" sz="1400" dirty="0"/>
            </a:p>
          </p:txBody>
        </p:sp>
        <p:grpSp>
          <p:nvGrpSpPr>
            <p:cNvPr id="136" name="Graphique 3">
              <a:extLst>
                <a:ext uri="{FF2B5EF4-FFF2-40B4-BE49-F238E27FC236}">
                  <a16:creationId xmlns:a16="http://schemas.microsoft.com/office/drawing/2014/main" id="{45A136E6-FC51-F369-0373-BF25DA6EBA20}"/>
                </a:ext>
              </a:extLst>
            </p:cNvPr>
            <p:cNvGrpSpPr/>
            <p:nvPr/>
          </p:nvGrpSpPr>
          <p:grpSpPr>
            <a:xfrm>
              <a:off x="2841506" y="772047"/>
              <a:ext cx="960627" cy="592237"/>
              <a:chOff x="2841506" y="772047"/>
              <a:chExt cx="960627" cy="592237"/>
            </a:xfrm>
          </p:grpSpPr>
          <p:sp>
            <p:nvSpPr>
              <p:cNvPr id="137" name="Forme libre : forme 136">
                <a:extLst>
                  <a:ext uri="{FF2B5EF4-FFF2-40B4-BE49-F238E27FC236}">
                    <a16:creationId xmlns:a16="http://schemas.microsoft.com/office/drawing/2014/main" id="{8A02004A-3A56-7A6C-C38C-166BD7185307}"/>
                  </a:ext>
                </a:extLst>
              </p:cNvPr>
              <p:cNvSpPr/>
              <p:nvPr/>
            </p:nvSpPr>
            <p:spPr>
              <a:xfrm>
                <a:off x="2841506" y="995987"/>
                <a:ext cx="960627" cy="368297"/>
              </a:xfrm>
              <a:custGeom>
                <a:avLst/>
                <a:gdLst>
                  <a:gd name="connsiteX0" fmla="*/ 826517 w 960627"/>
                  <a:gd name="connsiteY0" fmla="*/ 207515 h 368297"/>
                  <a:gd name="connsiteX1" fmla="*/ 960627 w 960627"/>
                  <a:gd name="connsiteY1" fmla="*/ 207515 h 368297"/>
                  <a:gd name="connsiteX2" fmla="*/ 960627 w 960627"/>
                  <a:gd name="connsiteY2" fmla="*/ 368203 h 368297"/>
                  <a:gd name="connsiteX3" fmla="*/ 192360 w 960627"/>
                  <a:gd name="connsiteY3" fmla="*/ 368203 h 368297"/>
                  <a:gd name="connsiteX4" fmla="*/ 55704 w 960627"/>
                  <a:gd name="connsiteY4" fmla="*/ 324885 h 368297"/>
                  <a:gd name="connsiteX5" fmla="*/ 0 w 960627"/>
                  <a:gd name="connsiteY5" fmla="*/ 220583 h 368297"/>
                  <a:gd name="connsiteX6" fmla="*/ 0 w 960627"/>
                  <a:gd name="connsiteY6" fmla="*/ 0 h 368297"/>
                  <a:gd name="connsiteX7" fmla="*/ 960627 w 960627"/>
                  <a:gd name="connsiteY7" fmla="*/ 0 h 368297"/>
                  <a:gd name="connsiteX8" fmla="*/ 960627 w 960627"/>
                  <a:gd name="connsiteY8" fmla="*/ 140400 h 368297"/>
                  <a:gd name="connsiteX9" fmla="*/ 152409 w 960627"/>
                  <a:gd name="connsiteY9" fmla="*/ 140400 h 368297"/>
                  <a:gd name="connsiteX10" fmla="*/ 152409 w 960627"/>
                  <a:gd name="connsiteY10" fmla="*/ 207515 h 3682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960627" h="368297">
                    <a:moveTo>
                      <a:pt x="826517" y="207515"/>
                    </a:moveTo>
                    <a:lnTo>
                      <a:pt x="960627" y="207515"/>
                    </a:lnTo>
                    <a:lnTo>
                      <a:pt x="960627" y="368203"/>
                    </a:lnTo>
                    <a:lnTo>
                      <a:pt x="192360" y="368203"/>
                    </a:lnTo>
                    <a:cubicBezTo>
                      <a:pt x="143280" y="369655"/>
                      <a:pt x="95130" y="354369"/>
                      <a:pt x="55704" y="324885"/>
                    </a:cubicBezTo>
                    <a:cubicBezTo>
                      <a:pt x="21126" y="301250"/>
                      <a:pt x="485" y="262328"/>
                      <a:pt x="0" y="220583"/>
                    </a:cubicBezTo>
                    <a:lnTo>
                      <a:pt x="0" y="0"/>
                    </a:lnTo>
                    <a:lnTo>
                      <a:pt x="960627" y="0"/>
                    </a:lnTo>
                    <a:lnTo>
                      <a:pt x="960627" y="140400"/>
                    </a:lnTo>
                    <a:lnTo>
                      <a:pt x="152409" y="140400"/>
                    </a:lnTo>
                    <a:lnTo>
                      <a:pt x="152409" y="207515"/>
                    </a:lnTo>
                    <a:close/>
                  </a:path>
                </a:pathLst>
              </a:custGeom>
              <a:solidFill>
                <a:srgbClr val="FEFFFF"/>
              </a:solidFill>
              <a:ln w="403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CH" sz="1400" dirty="0"/>
              </a:p>
            </p:txBody>
          </p:sp>
          <p:sp>
            <p:nvSpPr>
              <p:cNvPr id="138" name="Forme libre : forme 137">
                <a:extLst>
                  <a:ext uri="{FF2B5EF4-FFF2-40B4-BE49-F238E27FC236}">
                    <a16:creationId xmlns:a16="http://schemas.microsoft.com/office/drawing/2014/main" id="{BE0F84C3-D705-771A-87DF-44AB47BAAE9F}"/>
                  </a:ext>
                </a:extLst>
              </p:cNvPr>
              <p:cNvSpPr/>
              <p:nvPr/>
            </p:nvSpPr>
            <p:spPr>
              <a:xfrm>
                <a:off x="2841830" y="772047"/>
                <a:ext cx="959980" cy="156542"/>
              </a:xfrm>
              <a:custGeom>
                <a:avLst/>
                <a:gdLst>
                  <a:gd name="connsiteX0" fmla="*/ 0 w 959980"/>
                  <a:gd name="connsiteY0" fmla="*/ 156543 h 156542"/>
                  <a:gd name="connsiteX1" fmla="*/ 0 w 959980"/>
                  <a:gd name="connsiteY1" fmla="*/ 147387 h 156542"/>
                  <a:gd name="connsiteX2" fmla="*/ 55381 w 959980"/>
                  <a:gd name="connsiteY2" fmla="*/ 43408 h 156542"/>
                  <a:gd name="connsiteX3" fmla="*/ 191713 w 959980"/>
                  <a:gd name="connsiteY3" fmla="*/ 90 h 156542"/>
                  <a:gd name="connsiteX4" fmla="*/ 959981 w 959980"/>
                  <a:gd name="connsiteY4" fmla="*/ 90 h 156542"/>
                  <a:gd name="connsiteX5" fmla="*/ 959981 w 959980"/>
                  <a:gd name="connsiteY5" fmla="*/ 156543 h 1565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59980" h="156542">
                    <a:moveTo>
                      <a:pt x="0" y="156543"/>
                    </a:moveTo>
                    <a:lnTo>
                      <a:pt x="0" y="147387"/>
                    </a:lnTo>
                    <a:cubicBezTo>
                      <a:pt x="444" y="105804"/>
                      <a:pt x="21126" y="67043"/>
                      <a:pt x="55381" y="43408"/>
                    </a:cubicBezTo>
                    <a:cubicBezTo>
                      <a:pt x="94645" y="13924"/>
                      <a:pt x="142795" y="-1322"/>
                      <a:pt x="191713" y="90"/>
                    </a:cubicBezTo>
                    <a:lnTo>
                      <a:pt x="959981" y="90"/>
                    </a:lnTo>
                    <a:lnTo>
                      <a:pt x="959981" y="156543"/>
                    </a:lnTo>
                    <a:close/>
                  </a:path>
                </a:pathLst>
              </a:custGeom>
              <a:solidFill>
                <a:srgbClr val="F55B60"/>
              </a:solidFill>
              <a:ln w="403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CH" sz="1400" dirty="0"/>
              </a:p>
            </p:txBody>
          </p:sp>
        </p:grpSp>
      </p:grpSp>
      <p:sp>
        <p:nvSpPr>
          <p:cNvPr id="141" name="Google Shape;17;p9">
            <a:extLst>
              <a:ext uri="{FF2B5EF4-FFF2-40B4-BE49-F238E27FC236}">
                <a16:creationId xmlns:a16="http://schemas.microsoft.com/office/drawing/2014/main" id="{03A5D301-2B86-3325-93EE-4366DFDF8DF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528294" y="5788948"/>
            <a:ext cx="3535970" cy="1069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5400" b="1" i="0" u="none" strike="noStrike" cap="none">
                <a:solidFill>
                  <a:schemeClr val="bg1"/>
                </a:solidFill>
                <a:latin typeface="Arial Nova Cond" panose="020B0506020202020204" pitchFamily="34" charset="0"/>
                <a:ea typeface="Arial Nova Cond" panose="020B0506020202020204" pitchFamily="34" charset="0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fr-FR" smtClean="0"/>
              <a:pPr/>
              <a:t>‹#›</a:t>
            </a:fld>
            <a:endParaRPr lang="fr-FR" dirty="0"/>
          </a:p>
        </p:txBody>
      </p:sp>
      <p:pic>
        <p:nvPicPr>
          <p:cNvPr id="2" name="Picture 1" descr="A black and white logo&#10;&#10;Description automatically generated with medium confidence">
            <a:extLst>
              <a:ext uri="{FF2B5EF4-FFF2-40B4-BE49-F238E27FC236}">
                <a16:creationId xmlns:a16="http://schemas.microsoft.com/office/drawing/2014/main" id="{04317112-3DB7-6AC9-2EF9-7181BC27587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4420656" y="1924973"/>
            <a:ext cx="3355328" cy="3008053"/>
          </a:xfrm>
          <a:prstGeom prst="rect">
            <a:avLst/>
          </a:prstGeom>
        </p:spPr>
      </p:pic>
      <p:pic>
        <p:nvPicPr>
          <p:cNvPr id="4" name="Picture 3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8CABA170-B716-0F21-F0A8-D2C138C736E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727475" y="591872"/>
            <a:ext cx="1680515" cy="864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1861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A8201F0-7D42-2907-0114-5369B067B554}"/>
              </a:ext>
            </a:extLst>
          </p:cNvPr>
          <p:cNvSpPr/>
          <p:nvPr userDrawn="1"/>
        </p:nvSpPr>
        <p:spPr>
          <a:xfrm>
            <a:off x="-5009" y="0"/>
            <a:ext cx="12197009" cy="6858000"/>
          </a:xfrm>
          <a:prstGeom prst="rect">
            <a:avLst/>
          </a:prstGeom>
          <a:solidFill>
            <a:srgbClr val="00AACE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400" dirty="0"/>
          </a:p>
        </p:txBody>
      </p:sp>
      <p:sp>
        <p:nvSpPr>
          <p:cNvPr id="5" name="Flèche : pentagone 175">
            <a:extLst>
              <a:ext uri="{FF2B5EF4-FFF2-40B4-BE49-F238E27FC236}">
                <a16:creationId xmlns:a16="http://schemas.microsoft.com/office/drawing/2014/main" id="{72A5F333-0F5D-F158-B00D-183108F3E120}"/>
              </a:ext>
            </a:extLst>
          </p:cNvPr>
          <p:cNvSpPr/>
          <p:nvPr userDrawn="1"/>
        </p:nvSpPr>
        <p:spPr>
          <a:xfrm>
            <a:off x="-5009" y="-2"/>
            <a:ext cx="8731249" cy="6858001"/>
          </a:xfrm>
          <a:prstGeom prst="homePlate">
            <a:avLst>
              <a:gd name="adj" fmla="val 23001"/>
            </a:avLst>
          </a:prstGeom>
          <a:solidFill>
            <a:srgbClr val="1E76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400" dirty="0"/>
          </a:p>
        </p:txBody>
      </p:sp>
      <p:grpSp>
        <p:nvGrpSpPr>
          <p:cNvPr id="9" name="Graphique 16">
            <a:extLst>
              <a:ext uri="{FF2B5EF4-FFF2-40B4-BE49-F238E27FC236}">
                <a16:creationId xmlns:a16="http://schemas.microsoft.com/office/drawing/2014/main" id="{3D85FC43-9846-DFBD-7656-E0EE9BA405F4}"/>
              </a:ext>
            </a:extLst>
          </p:cNvPr>
          <p:cNvGrpSpPr/>
          <p:nvPr userDrawn="1"/>
        </p:nvGrpSpPr>
        <p:grpSpPr>
          <a:xfrm>
            <a:off x="10064264" y="6305206"/>
            <a:ext cx="2028825" cy="450190"/>
            <a:chOff x="7492936" y="6029162"/>
            <a:chExt cx="1479853" cy="330465"/>
          </a:xfrm>
        </p:grpSpPr>
        <p:sp>
          <p:nvSpPr>
            <p:cNvPr id="10" name="Forme libre : forme 53">
              <a:extLst>
                <a:ext uri="{FF2B5EF4-FFF2-40B4-BE49-F238E27FC236}">
                  <a16:creationId xmlns:a16="http://schemas.microsoft.com/office/drawing/2014/main" id="{62D946EF-6D37-8826-C925-6628B96FE45A}"/>
                </a:ext>
              </a:extLst>
            </p:cNvPr>
            <p:cNvSpPr/>
            <p:nvPr/>
          </p:nvSpPr>
          <p:spPr>
            <a:xfrm>
              <a:off x="8508364" y="6108130"/>
              <a:ext cx="183159" cy="249821"/>
            </a:xfrm>
            <a:custGeom>
              <a:avLst/>
              <a:gdLst>
                <a:gd name="connsiteX0" fmla="*/ 119440 w 183159"/>
                <a:gd name="connsiteY0" fmla="*/ 104887 h 249821"/>
                <a:gd name="connsiteX1" fmla="*/ 183110 w 183159"/>
                <a:gd name="connsiteY1" fmla="*/ 173674 h 249821"/>
                <a:gd name="connsiteX2" fmla="*/ 155884 w 183159"/>
                <a:gd name="connsiteY2" fmla="*/ 227765 h 249821"/>
                <a:gd name="connsiteX3" fmla="*/ 78136 w 183159"/>
                <a:gd name="connsiteY3" fmla="*/ 249757 h 249821"/>
                <a:gd name="connsiteX4" fmla="*/ 11603 w 183159"/>
                <a:gd name="connsiteY4" fmla="*/ 238272 h 249821"/>
                <a:gd name="connsiteX5" fmla="*/ 4309 w 183159"/>
                <a:gd name="connsiteY5" fmla="*/ 235545 h 249821"/>
                <a:gd name="connsiteX6" fmla="*/ 1875 w 183159"/>
                <a:gd name="connsiteY6" fmla="*/ 231404 h 249821"/>
                <a:gd name="connsiteX7" fmla="*/ 4774 w 183159"/>
                <a:gd name="connsiteY7" fmla="*/ 192902 h 249821"/>
                <a:gd name="connsiteX8" fmla="*/ 9643 w 183159"/>
                <a:gd name="connsiteY8" fmla="*/ 191524 h 249821"/>
                <a:gd name="connsiteX9" fmla="*/ 77188 w 183159"/>
                <a:gd name="connsiteY9" fmla="*/ 213516 h 249821"/>
                <a:gd name="connsiteX10" fmla="*/ 129680 w 183159"/>
                <a:gd name="connsiteY10" fmla="*/ 179155 h 249821"/>
                <a:gd name="connsiteX11" fmla="*/ 79112 w 183159"/>
                <a:gd name="connsiteY11" fmla="*/ 142040 h 249821"/>
                <a:gd name="connsiteX12" fmla="*/ 63584 w 183159"/>
                <a:gd name="connsiteY12" fmla="*/ 136986 h 249821"/>
                <a:gd name="connsiteX13" fmla="*/ -49 w 183159"/>
                <a:gd name="connsiteY13" fmla="*/ 70536 h 249821"/>
                <a:gd name="connsiteX14" fmla="*/ 98068 w 183159"/>
                <a:gd name="connsiteY14" fmla="*/ -65 h 249821"/>
                <a:gd name="connsiteX15" fmla="*/ 168048 w 183159"/>
                <a:gd name="connsiteY15" fmla="*/ 12769 h 249821"/>
                <a:gd name="connsiteX16" fmla="*/ 170473 w 183159"/>
                <a:gd name="connsiteY16" fmla="*/ 15998 h 249821"/>
                <a:gd name="connsiteX17" fmla="*/ 166561 w 183159"/>
                <a:gd name="connsiteY17" fmla="*/ 52211 h 249821"/>
                <a:gd name="connsiteX18" fmla="*/ 162203 w 183159"/>
                <a:gd name="connsiteY18" fmla="*/ 54026 h 249821"/>
                <a:gd name="connsiteX19" fmla="*/ 99517 w 183159"/>
                <a:gd name="connsiteY19" fmla="*/ 35701 h 249821"/>
                <a:gd name="connsiteX20" fmla="*/ 78647 w 183159"/>
                <a:gd name="connsiteY20" fmla="*/ 38000 h 249821"/>
                <a:gd name="connsiteX21" fmla="*/ 51932 w 183159"/>
                <a:gd name="connsiteY21" fmla="*/ 65482 h 249821"/>
                <a:gd name="connsiteX22" fmla="*/ 101980 w 183159"/>
                <a:gd name="connsiteY22" fmla="*/ 99871 h 249821"/>
                <a:gd name="connsiteX23" fmla="*/ 119440 w 183159"/>
                <a:gd name="connsiteY23" fmla="*/ 104887 h 249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83159" h="249821">
                  <a:moveTo>
                    <a:pt x="119440" y="104887"/>
                  </a:moveTo>
                  <a:cubicBezTo>
                    <a:pt x="138861" y="110853"/>
                    <a:pt x="183110" y="125064"/>
                    <a:pt x="183110" y="173674"/>
                  </a:cubicBezTo>
                  <a:cubicBezTo>
                    <a:pt x="183110" y="191989"/>
                    <a:pt x="175816" y="212604"/>
                    <a:pt x="155884" y="227765"/>
                  </a:cubicBezTo>
                  <a:cubicBezTo>
                    <a:pt x="130154" y="248379"/>
                    <a:pt x="95633" y="249757"/>
                    <a:pt x="78136" y="249757"/>
                  </a:cubicBezTo>
                  <a:cubicBezTo>
                    <a:pt x="51932" y="249757"/>
                    <a:pt x="30039" y="245178"/>
                    <a:pt x="11603" y="238272"/>
                  </a:cubicBezTo>
                  <a:cubicBezTo>
                    <a:pt x="9169" y="237360"/>
                    <a:pt x="6734" y="236457"/>
                    <a:pt x="4309" y="235545"/>
                  </a:cubicBezTo>
                  <a:lnTo>
                    <a:pt x="1875" y="231404"/>
                  </a:lnTo>
                  <a:cubicBezTo>
                    <a:pt x="3835" y="213516"/>
                    <a:pt x="3835" y="211227"/>
                    <a:pt x="4774" y="192902"/>
                  </a:cubicBezTo>
                  <a:lnTo>
                    <a:pt x="9643" y="191524"/>
                  </a:lnTo>
                  <a:cubicBezTo>
                    <a:pt x="18387" y="197955"/>
                    <a:pt x="39768" y="213516"/>
                    <a:pt x="77188" y="213516"/>
                  </a:cubicBezTo>
                  <a:cubicBezTo>
                    <a:pt x="115556" y="213516"/>
                    <a:pt x="129680" y="193376"/>
                    <a:pt x="129680" y="179155"/>
                  </a:cubicBezTo>
                  <a:cubicBezTo>
                    <a:pt x="129680" y="158076"/>
                    <a:pt x="108772" y="151207"/>
                    <a:pt x="79112" y="142040"/>
                  </a:cubicBezTo>
                  <a:lnTo>
                    <a:pt x="63584" y="136986"/>
                  </a:lnTo>
                  <a:cubicBezTo>
                    <a:pt x="43652" y="131030"/>
                    <a:pt x="-49" y="117759"/>
                    <a:pt x="-49" y="70536"/>
                  </a:cubicBezTo>
                  <a:cubicBezTo>
                    <a:pt x="-49" y="23304"/>
                    <a:pt x="43652" y="-65"/>
                    <a:pt x="98068" y="-65"/>
                  </a:cubicBezTo>
                  <a:cubicBezTo>
                    <a:pt x="134038" y="-65"/>
                    <a:pt x="159257" y="9567"/>
                    <a:pt x="168048" y="12769"/>
                  </a:cubicBezTo>
                  <a:lnTo>
                    <a:pt x="170473" y="15998"/>
                  </a:lnTo>
                  <a:cubicBezTo>
                    <a:pt x="168522" y="32946"/>
                    <a:pt x="168048" y="34761"/>
                    <a:pt x="166561" y="52211"/>
                  </a:cubicBezTo>
                  <a:lnTo>
                    <a:pt x="162203" y="54026"/>
                  </a:lnTo>
                  <a:cubicBezTo>
                    <a:pt x="150039" y="46683"/>
                    <a:pt x="131092" y="35701"/>
                    <a:pt x="99517" y="35701"/>
                  </a:cubicBezTo>
                  <a:cubicBezTo>
                    <a:pt x="92725" y="35701"/>
                    <a:pt x="85941" y="36138"/>
                    <a:pt x="78647" y="38000"/>
                  </a:cubicBezTo>
                  <a:cubicBezTo>
                    <a:pt x="64086" y="41629"/>
                    <a:pt x="51932" y="51262"/>
                    <a:pt x="51932" y="65482"/>
                  </a:cubicBezTo>
                  <a:cubicBezTo>
                    <a:pt x="51932" y="85185"/>
                    <a:pt x="71817" y="91141"/>
                    <a:pt x="101980" y="99871"/>
                  </a:cubicBezTo>
                  <a:lnTo>
                    <a:pt x="119440" y="104887"/>
                  </a:lnTo>
                </a:path>
              </a:pathLst>
            </a:custGeom>
            <a:solidFill>
              <a:srgbClr val="FEFFFF"/>
            </a:solidFill>
            <a:ln w="92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CH" sz="1400" dirty="0"/>
            </a:p>
          </p:txBody>
        </p:sp>
        <p:sp>
          <p:nvSpPr>
            <p:cNvPr id="11" name="Forme libre : forme 61">
              <a:extLst>
                <a:ext uri="{FF2B5EF4-FFF2-40B4-BE49-F238E27FC236}">
                  <a16:creationId xmlns:a16="http://schemas.microsoft.com/office/drawing/2014/main" id="{73F2678A-0B44-6885-2ABB-596079315277}"/>
                </a:ext>
              </a:extLst>
            </p:cNvPr>
            <p:cNvSpPr/>
            <p:nvPr/>
          </p:nvSpPr>
          <p:spPr>
            <a:xfrm>
              <a:off x="8732316" y="6108130"/>
              <a:ext cx="240473" cy="249356"/>
            </a:xfrm>
            <a:custGeom>
              <a:avLst/>
              <a:gdLst>
                <a:gd name="connsiteX0" fmla="*/ 187468 w 240473"/>
                <a:gd name="connsiteY0" fmla="*/ 123250 h 249356"/>
                <a:gd name="connsiteX1" fmla="*/ 176290 w 240473"/>
                <a:gd name="connsiteY1" fmla="*/ 184209 h 249356"/>
                <a:gd name="connsiteX2" fmla="*/ 120936 w 240473"/>
                <a:gd name="connsiteY2" fmla="*/ 214893 h 249356"/>
                <a:gd name="connsiteX3" fmla="*/ 92223 w 240473"/>
                <a:gd name="connsiteY3" fmla="*/ 208937 h 249356"/>
                <a:gd name="connsiteX4" fmla="*/ 53381 w 240473"/>
                <a:gd name="connsiteY4" fmla="*/ 125976 h 249356"/>
                <a:gd name="connsiteX5" fmla="*/ 67979 w 240473"/>
                <a:gd name="connsiteY5" fmla="*/ 61369 h 249356"/>
                <a:gd name="connsiteX6" fmla="*/ 121410 w 240473"/>
                <a:gd name="connsiteY6" fmla="*/ 34761 h 249356"/>
                <a:gd name="connsiteX7" fmla="*/ 173391 w 240473"/>
                <a:gd name="connsiteY7" fmla="*/ 60894 h 249356"/>
                <a:gd name="connsiteX8" fmla="*/ 187468 w 240473"/>
                <a:gd name="connsiteY8" fmla="*/ 123250 h 249356"/>
                <a:gd name="connsiteX9" fmla="*/ 240425 w 240473"/>
                <a:gd name="connsiteY9" fmla="*/ 121388 h 249356"/>
                <a:gd name="connsiteX10" fmla="*/ 210810 w 240473"/>
                <a:gd name="connsiteY10" fmla="*/ 32946 h 249356"/>
                <a:gd name="connsiteX11" fmla="*/ 123835 w 240473"/>
                <a:gd name="connsiteY11" fmla="*/ -65 h 249356"/>
                <a:gd name="connsiteX12" fmla="*/ 33459 w 240473"/>
                <a:gd name="connsiteY12" fmla="*/ 32034 h 249356"/>
                <a:gd name="connsiteX13" fmla="*/ -49 w 240473"/>
                <a:gd name="connsiteY13" fmla="*/ 125064 h 249356"/>
                <a:gd name="connsiteX14" fmla="*/ 33459 w 240473"/>
                <a:gd name="connsiteY14" fmla="*/ 218570 h 249356"/>
                <a:gd name="connsiteX15" fmla="*/ 120425 w 240473"/>
                <a:gd name="connsiteY15" fmla="*/ 249291 h 249356"/>
                <a:gd name="connsiteX16" fmla="*/ 204455 w 240473"/>
                <a:gd name="connsiteY16" fmla="*/ 221297 h 249356"/>
                <a:gd name="connsiteX17" fmla="*/ 236039 w 240473"/>
                <a:gd name="connsiteY17" fmla="*/ 165856 h 249356"/>
                <a:gd name="connsiteX18" fmla="*/ 240425 w 240473"/>
                <a:gd name="connsiteY18" fmla="*/ 121388 h 249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40473" h="249356">
                  <a:moveTo>
                    <a:pt x="187468" y="123250"/>
                  </a:moveTo>
                  <a:cubicBezTo>
                    <a:pt x="187979" y="132845"/>
                    <a:pt x="187468" y="163567"/>
                    <a:pt x="176290" y="184209"/>
                  </a:cubicBezTo>
                  <a:cubicBezTo>
                    <a:pt x="162203" y="209402"/>
                    <a:pt x="138907" y="214893"/>
                    <a:pt x="120936" y="214893"/>
                  </a:cubicBezTo>
                  <a:cubicBezTo>
                    <a:pt x="111170" y="214893"/>
                    <a:pt x="100976" y="213079"/>
                    <a:pt x="92223" y="208937"/>
                  </a:cubicBezTo>
                  <a:cubicBezTo>
                    <a:pt x="53855" y="190612"/>
                    <a:pt x="53381" y="144292"/>
                    <a:pt x="53381" y="125976"/>
                  </a:cubicBezTo>
                  <a:cubicBezTo>
                    <a:pt x="53381" y="106739"/>
                    <a:pt x="54878" y="80169"/>
                    <a:pt x="67979" y="61369"/>
                  </a:cubicBezTo>
                  <a:cubicBezTo>
                    <a:pt x="84966" y="35701"/>
                    <a:pt x="112192" y="34761"/>
                    <a:pt x="121410" y="34761"/>
                  </a:cubicBezTo>
                  <a:cubicBezTo>
                    <a:pt x="148627" y="34761"/>
                    <a:pt x="164163" y="46683"/>
                    <a:pt x="173391" y="60894"/>
                  </a:cubicBezTo>
                  <a:cubicBezTo>
                    <a:pt x="185508" y="81071"/>
                    <a:pt x="187468" y="111756"/>
                    <a:pt x="187468" y="123250"/>
                  </a:cubicBezTo>
                  <a:moveTo>
                    <a:pt x="240425" y="121388"/>
                  </a:moveTo>
                  <a:cubicBezTo>
                    <a:pt x="239449" y="89326"/>
                    <a:pt x="233168" y="57227"/>
                    <a:pt x="210810" y="32946"/>
                  </a:cubicBezTo>
                  <a:cubicBezTo>
                    <a:pt x="189429" y="10042"/>
                    <a:pt x="156869" y="-65"/>
                    <a:pt x="123835" y="-65"/>
                  </a:cubicBezTo>
                  <a:cubicBezTo>
                    <a:pt x="75237" y="-65"/>
                    <a:pt x="47109" y="18725"/>
                    <a:pt x="33459" y="32034"/>
                  </a:cubicBezTo>
                  <a:cubicBezTo>
                    <a:pt x="936" y="62756"/>
                    <a:pt x="-49" y="107651"/>
                    <a:pt x="-49" y="125064"/>
                  </a:cubicBezTo>
                  <a:cubicBezTo>
                    <a:pt x="-49" y="140188"/>
                    <a:pt x="425" y="186936"/>
                    <a:pt x="33459" y="218570"/>
                  </a:cubicBezTo>
                  <a:cubicBezTo>
                    <a:pt x="48995" y="233693"/>
                    <a:pt x="76686" y="249291"/>
                    <a:pt x="120425" y="249291"/>
                  </a:cubicBezTo>
                  <a:cubicBezTo>
                    <a:pt x="154434" y="249291"/>
                    <a:pt x="183110" y="241474"/>
                    <a:pt x="204455" y="221297"/>
                  </a:cubicBezTo>
                  <a:cubicBezTo>
                    <a:pt x="220539" y="206210"/>
                    <a:pt x="230696" y="188323"/>
                    <a:pt x="236039" y="165856"/>
                  </a:cubicBezTo>
                  <a:cubicBezTo>
                    <a:pt x="239449" y="152110"/>
                    <a:pt x="240425" y="136986"/>
                    <a:pt x="240425" y="121388"/>
                  </a:cubicBezTo>
                </a:path>
              </a:pathLst>
            </a:custGeom>
            <a:solidFill>
              <a:srgbClr val="FEFFFF"/>
            </a:solidFill>
            <a:ln w="92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CH" sz="1400" dirty="0"/>
            </a:p>
          </p:txBody>
        </p:sp>
        <p:sp>
          <p:nvSpPr>
            <p:cNvPr id="12" name="Forme libre : forme 97">
              <a:extLst>
                <a:ext uri="{FF2B5EF4-FFF2-40B4-BE49-F238E27FC236}">
                  <a16:creationId xmlns:a16="http://schemas.microsoft.com/office/drawing/2014/main" id="{A719BCEF-B7CC-258F-CB5C-3301E3CF7EE9}"/>
                </a:ext>
              </a:extLst>
            </p:cNvPr>
            <p:cNvSpPr/>
            <p:nvPr/>
          </p:nvSpPr>
          <p:spPr>
            <a:xfrm>
              <a:off x="8395110" y="6204390"/>
              <a:ext cx="57825" cy="57953"/>
            </a:xfrm>
            <a:custGeom>
              <a:avLst/>
              <a:gdLst>
                <a:gd name="connsiteX0" fmla="*/ 57777 w 57825"/>
                <a:gd name="connsiteY0" fmla="*/ 28916 h 57953"/>
                <a:gd name="connsiteX1" fmla="*/ 28850 w 57825"/>
                <a:gd name="connsiteY1" fmla="*/ 57888 h 57953"/>
                <a:gd name="connsiteX2" fmla="*/ -49 w 57825"/>
                <a:gd name="connsiteY2" fmla="*/ 28916 h 57953"/>
                <a:gd name="connsiteX3" fmla="*/ 28850 w 57825"/>
                <a:gd name="connsiteY3" fmla="*/ -65 h 57953"/>
                <a:gd name="connsiteX4" fmla="*/ 57777 w 57825"/>
                <a:gd name="connsiteY4" fmla="*/ 28916 h 57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825" h="57953">
                  <a:moveTo>
                    <a:pt x="57777" y="28916"/>
                  </a:moveTo>
                  <a:cubicBezTo>
                    <a:pt x="57777" y="44905"/>
                    <a:pt x="44823" y="57888"/>
                    <a:pt x="28850" y="57888"/>
                  </a:cubicBezTo>
                  <a:cubicBezTo>
                    <a:pt x="12877" y="57888"/>
                    <a:pt x="-49" y="44905"/>
                    <a:pt x="-49" y="28916"/>
                  </a:cubicBezTo>
                  <a:cubicBezTo>
                    <a:pt x="-49" y="12918"/>
                    <a:pt x="12877" y="-65"/>
                    <a:pt x="28850" y="-65"/>
                  </a:cubicBezTo>
                  <a:cubicBezTo>
                    <a:pt x="44823" y="-65"/>
                    <a:pt x="57777" y="12918"/>
                    <a:pt x="57777" y="28916"/>
                  </a:cubicBezTo>
                </a:path>
              </a:pathLst>
            </a:custGeom>
            <a:solidFill>
              <a:srgbClr val="FEFFFF"/>
            </a:solidFill>
            <a:ln w="92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CH" sz="1400" dirty="0"/>
            </a:p>
          </p:txBody>
        </p:sp>
        <p:sp>
          <p:nvSpPr>
            <p:cNvPr id="13" name="Forme libre : forme 98">
              <a:extLst>
                <a:ext uri="{FF2B5EF4-FFF2-40B4-BE49-F238E27FC236}">
                  <a16:creationId xmlns:a16="http://schemas.microsoft.com/office/drawing/2014/main" id="{57F0917F-C4E5-F2EB-E09B-9AD49C95C479}"/>
                </a:ext>
              </a:extLst>
            </p:cNvPr>
            <p:cNvSpPr/>
            <p:nvPr/>
          </p:nvSpPr>
          <p:spPr>
            <a:xfrm>
              <a:off x="7492936" y="6029162"/>
              <a:ext cx="298763" cy="326360"/>
            </a:xfrm>
            <a:custGeom>
              <a:avLst/>
              <a:gdLst>
                <a:gd name="connsiteX0" fmla="*/ 294357 w 298763"/>
                <a:gd name="connsiteY0" fmla="*/ 2699 h 326360"/>
                <a:gd name="connsiteX1" fmla="*/ 293381 w 298763"/>
                <a:gd name="connsiteY1" fmla="*/ 91625 h 326360"/>
                <a:gd name="connsiteX2" fmla="*/ 298715 w 298763"/>
                <a:gd name="connsiteY2" fmla="*/ 322145 h 326360"/>
                <a:gd name="connsiteX3" fmla="*/ 296280 w 298763"/>
                <a:gd name="connsiteY3" fmla="*/ 324909 h 326360"/>
                <a:gd name="connsiteX4" fmla="*/ 208841 w 298763"/>
                <a:gd name="connsiteY4" fmla="*/ 326296 h 326360"/>
                <a:gd name="connsiteX5" fmla="*/ 206406 w 298763"/>
                <a:gd name="connsiteY5" fmla="*/ 323531 h 326360"/>
                <a:gd name="connsiteX6" fmla="*/ 207865 w 298763"/>
                <a:gd name="connsiteY6" fmla="*/ 181929 h 326360"/>
                <a:gd name="connsiteX7" fmla="*/ 149565 w 298763"/>
                <a:gd name="connsiteY7" fmla="*/ 180980 h 326360"/>
                <a:gd name="connsiteX8" fmla="*/ 91275 w 298763"/>
                <a:gd name="connsiteY8" fmla="*/ 182366 h 326360"/>
                <a:gd name="connsiteX9" fmla="*/ 95159 w 298763"/>
                <a:gd name="connsiteY9" fmla="*/ 322145 h 326360"/>
                <a:gd name="connsiteX10" fmla="*/ 92725 w 298763"/>
                <a:gd name="connsiteY10" fmla="*/ 324909 h 326360"/>
                <a:gd name="connsiteX11" fmla="*/ 5759 w 298763"/>
                <a:gd name="connsiteY11" fmla="*/ 326296 h 326360"/>
                <a:gd name="connsiteX12" fmla="*/ 3361 w 298763"/>
                <a:gd name="connsiteY12" fmla="*/ 323531 h 326360"/>
                <a:gd name="connsiteX13" fmla="*/ 5285 w 298763"/>
                <a:gd name="connsiteY13" fmla="*/ 221334 h 326360"/>
                <a:gd name="connsiteX14" fmla="*/ -49 w 298763"/>
                <a:gd name="connsiteY14" fmla="*/ 4086 h 326360"/>
                <a:gd name="connsiteX15" fmla="*/ 2850 w 298763"/>
                <a:gd name="connsiteY15" fmla="*/ 1321 h 326360"/>
                <a:gd name="connsiteX16" fmla="*/ 89816 w 298763"/>
                <a:gd name="connsiteY16" fmla="*/ -65 h 326360"/>
                <a:gd name="connsiteX17" fmla="*/ 92214 w 298763"/>
                <a:gd name="connsiteY17" fmla="*/ 2699 h 326360"/>
                <a:gd name="connsiteX18" fmla="*/ 91275 w 298763"/>
                <a:gd name="connsiteY18" fmla="*/ 123687 h 326360"/>
                <a:gd name="connsiteX19" fmla="*/ 142745 w 298763"/>
                <a:gd name="connsiteY19" fmla="*/ 124162 h 326360"/>
                <a:gd name="connsiteX20" fmla="*/ 207391 w 298763"/>
                <a:gd name="connsiteY20" fmla="*/ 123250 h 326360"/>
                <a:gd name="connsiteX21" fmla="*/ 203507 w 298763"/>
                <a:gd name="connsiteY21" fmla="*/ 4086 h 326360"/>
                <a:gd name="connsiteX22" fmla="*/ 205941 w 298763"/>
                <a:gd name="connsiteY22" fmla="*/ 1321 h 326360"/>
                <a:gd name="connsiteX23" fmla="*/ 291922 w 298763"/>
                <a:gd name="connsiteY23" fmla="*/ -65 h 326360"/>
                <a:gd name="connsiteX24" fmla="*/ 294357 w 298763"/>
                <a:gd name="connsiteY24" fmla="*/ 2699 h 326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98763" h="326360">
                  <a:moveTo>
                    <a:pt x="294357" y="2699"/>
                  </a:moveTo>
                  <a:cubicBezTo>
                    <a:pt x="293846" y="38000"/>
                    <a:pt x="293381" y="59526"/>
                    <a:pt x="293381" y="91625"/>
                  </a:cubicBezTo>
                  <a:cubicBezTo>
                    <a:pt x="293381" y="168620"/>
                    <a:pt x="294831" y="245150"/>
                    <a:pt x="298715" y="322145"/>
                  </a:cubicBezTo>
                  <a:lnTo>
                    <a:pt x="296280" y="324909"/>
                  </a:lnTo>
                  <a:cubicBezTo>
                    <a:pt x="254976" y="324434"/>
                    <a:pt x="245285" y="324909"/>
                    <a:pt x="208841" y="326296"/>
                  </a:cubicBezTo>
                  <a:lnTo>
                    <a:pt x="206406" y="323531"/>
                  </a:lnTo>
                  <a:cubicBezTo>
                    <a:pt x="208841" y="258896"/>
                    <a:pt x="208841" y="243763"/>
                    <a:pt x="207865" y="181929"/>
                  </a:cubicBezTo>
                  <a:cubicBezTo>
                    <a:pt x="188444" y="181454"/>
                    <a:pt x="168986" y="180980"/>
                    <a:pt x="149565" y="180980"/>
                  </a:cubicBezTo>
                  <a:cubicBezTo>
                    <a:pt x="130618" y="180980"/>
                    <a:pt x="112647" y="181454"/>
                    <a:pt x="91275" y="182366"/>
                  </a:cubicBezTo>
                  <a:cubicBezTo>
                    <a:pt x="91740" y="248817"/>
                    <a:pt x="92214" y="265327"/>
                    <a:pt x="95159" y="322145"/>
                  </a:cubicBezTo>
                  <a:lnTo>
                    <a:pt x="92725" y="324909"/>
                  </a:lnTo>
                  <a:cubicBezTo>
                    <a:pt x="49999" y="324434"/>
                    <a:pt x="41218" y="324909"/>
                    <a:pt x="5759" y="326296"/>
                  </a:cubicBezTo>
                  <a:lnTo>
                    <a:pt x="3361" y="323531"/>
                  </a:lnTo>
                  <a:cubicBezTo>
                    <a:pt x="4300" y="285029"/>
                    <a:pt x="5285" y="262600"/>
                    <a:pt x="5285" y="221334"/>
                  </a:cubicBezTo>
                  <a:cubicBezTo>
                    <a:pt x="5285" y="107661"/>
                    <a:pt x="2376" y="51308"/>
                    <a:pt x="-49" y="4086"/>
                  </a:cubicBezTo>
                  <a:lnTo>
                    <a:pt x="2850" y="1321"/>
                  </a:lnTo>
                  <a:cubicBezTo>
                    <a:pt x="45139" y="1321"/>
                    <a:pt x="52396" y="1321"/>
                    <a:pt x="89816" y="-65"/>
                  </a:cubicBezTo>
                  <a:lnTo>
                    <a:pt x="92214" y="2699"/>
                  </a:lnTo>
                  <a:lnTo>
                    <a:pt x="91275" y="123687"/>
                  </a:lnTo>
                  <a:cubicBezTo>
                    <a:pt x="108298" y="123687"/>
                    <a:pt x="125759" y="124162"/>
                    <a:pt x="142745" y="124162"/>
                  </a:cubicBezTo>
                  <a:cubicBezTo>
                    <a:pt x="164628" y="124162"/>
                    <a:pt x="186009" y="123687"/>
                    <a:pt x="207391" y="123250"/>
                  </a:cubicBezTo>
                  <a:cubicBezTo>
                    <a:pt x="206917" y="69159"/>
                    <a:pt x="206917" y="55850"/>
                    <a:pt x="203507" y="4086"/>
                  </a:cubicBezTo>
                  <a:lnTo>
                    <a:pt x="205941" y="1321"/>
                  </a:lnTo>
                  <a:cubicBezTo>
                    <a:pt x="246734" y="1321"/>
                    <a:pt x="253053" y="1321"/>
                    <a:pt x="291922" y="-65"/>
                  </a:cubicBezTo>
                  <a:lnTo>
                    <a:pt x="294357" y="2699"/>
                  </a:lnTo>
                </a:path>
              </a:pathLst>
            </a:custGeom>
            <a:solidFill>
              <a:srgbClr val="214293"/>
            </a:solidFill>
            <a:ln w="92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CH" sz="1400" dirty="0"/>
            </a:p>
          </p:txBody>
        </p:sp>
        <p:sp>
          <p:nvSpPr>
            <p:cNvPr id="14" name="Forme libre : forme 99">
              <a:extLst>
                <a:ext uri="{FF2B5EF4-FFF2-40B4-BE49-F238E27FC236}">
                  <a16:creationId xmlns:a16="http://schemas.microsoft.com/office/drawing/2014/main" id="{9AA2964B-AD45-6B6E-1346-4FC39F566D3B}"/>
                </a:ext>
              </a:extLst>
            </p:cNvPr>
            <p:cNvSpPr/>
            <p:nvPr/>
          </p:nvSpPr>
          <p:spPr>
            <a:xfrm>
              <a:off x="7841646" y="6105729"/>
              <a:ext cx="239999" cy="253898"/>
            </a:xfrm>
            <a:custGeom>
              <a:avLst/>
              <a:gdLst>
                <a:gd name="connsiteX0" fmla="*/ 80134 w 239999"/>
                <a:gd name="connsiteY0" fmla="*/ 98456 h 253898"/>
                <a:gd name="connsiteX1" fmla="*/ 103439 w 239999"/>
                <a:gd name="connsiteY1" fmla="*/ 53989 h 253898"/>
                <a:gd name="connsiteX2" fmla="*/ 122850 w 239999"/>
                <a:gd name="connsiteY2" fmla="*/ 48972 h 253898"/>
                <a:gd name="connsiteX3" fmla="*/ 153961 w 239999"/>
                <a:gd name="connsiteY3" fmla="*/ 65008 h 253898"/>
                <a:gd name="connsiteX4" fmla="*/ 161255 w 239999"/>
                <a:gd name="connsiteY4" fmla="*/ 96632 h 253898"/>
                <a:gd name="connsiteX5" fmla="*/ 227323 w 239999"/>
                <a:gd name="connsiteY5" fmla="*/ 180505 h 253898"/>
                <a:gd name="connsiteX6" fmla="*/ 151526 w 239999"/>
                <a:gd name="connsiteY6" fmla="*/ 200207 h 253898"/>
                <a:gd name="connsiteX7" fmla="*/ 90801 w 239999"/>
                <a:gd name="connsiteY7" fmla="*/ 175014 h 253898"/>
                <a:gd name="connsiteX8" fmla="*/ 80134 w 239999"/>
                <a:gd name="connsiteY8" fmla="*/ 147056 h 253898"/>
                <a:gd name="connsiteX9" fmla="*/ 237052 w 239999"/>
                <a:gd name="connsiteY9" fmla="*/ 144302 h 253898"/>
                <a:gd name="connsiteX10" fmla="*/ 239951 w 239999"/>
                <a:gd name="connsiteY10" fmla="*/ 141100 h 253898"/>
                <a:gd name="connsiteX11" fmla="*/ 232183 w 239999"/>
                <a:gd name="connsiteY11" fmla="*/ 72788 h 253898"/>
                <a:gd name="connsiteX12" fmla="*/ 161255 w 239999"/>
                <a:gd name="connsiteY12" fmla="*/ 4039 h 253898"/>
                <a:gd name="connsiteX13" fmla="*/ 126734 w 239999"/>
                <a:gd name="connsiteY13" fmla="*/ -65 h 253898"/>
                <a:gd name="connsiteX14" fmla="*/ -49 w 239999"/>
                <a:gd name="connsiteY14" fmla="*/ 126414 h 253898"/>
                <a:gd name="connsiteX15" fmla="*/ 11604 w 239999"/>
                <a:gd name="connsiteY15" fmla="*/ 186471 h 253898"/>
                <a:gd name="connsiteX16" fmla="*/ 140859 w 239999"/>
                <a:gd name="connsiteY16" fmla="*/ 253833 h 253898"/>
                <a:gd name="connsiteX17" fmla="*/ 224414 w 239999"/>
                <a:gd name="connsiteY17" fmla="*/ 237332 h 253898"/>
                <a:gd name="connsiteX18" fmla="*/ 227323 w 239999"/>
                <a:gd name="connsiteY18" fmla="*/ 233656 h 253898"/>
                <a:gd name="connsiteX19" fmla="*/ 230733 w 239999"/>
                <a:gd name="connsiteY19" fmla="*/ 181892 h 253898"/>
                <a:gd name="connsiteX20" fmla="*/ 227323 w 239999"/>
                <a:gd name="connsiteY20" fmla="*/ 180505 h 253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39999" h="253898">
                  <a:moveTo>
                    <a:pt x="80134" y="98456"/>
                  </a:moveTo>
                  <a:cubicBezTo>
                    <a:pt x="81583" y="84236"/>
                    <a:pt x="84956" y="65008"/>
                    <a:pt x="103439" y="53989"/>
                  </a:cubicBezTo>
                  <a:cubicBezTo>
                    <a:pt x="109283" y="50359"/>
                    <a:pt x="116104" y="48972"/>
                    <a:pt x="122850" y="48972"/>
                  </a:cubicBezTo>
                  <a:cubicBezTo>
                    <a:pt x="138898" y="48972"/>
                    <a:pt x="148590" y="56753"/>
                    <a:pt x="153961" y="65008"/>
                  </a:cubicBezTo>
                  <a:cubicBezTo>
                    <a:pt x="160753" y="75115"/>
                    <a:pt x="161255" y="86097"/>
                    <a:pt x="161255" y="96632"/>
                  </a:cubicBezTo>
                  <a:close/>
                  <a:moveTo>
                    <a:pt x="227323" y="180505"/>
                  </a:moveTo>
                  <a:cubicBezTo>
                    <a:pt x="208841" y="189672"/>
                    <a:pt x="186995" y="200207"/>
                    <a:pt x="151526" y="200207"/>
                  </a:cubicBezTo>
                  <a:cubicBezTo>
                    <a:pt x="122386" y="200207"/>
                    <a:pt x="102454" y="191524"/>
                    <a:pt x="90801" y="175014"/>
                  </a:cubicBezTo>
                  <a:cubicBezTo>
                    <a:pt x="83507" y="165381"/>
                    <a:pt x="82057" y="156224"/>
                    <a:pt x="80134" y="147056"/>
                  </a:cubicBezTo>
                  <a:lnTo>
                    <a:pt x="237052" y="144302"/>
                  </a:lnTo>
                  <a:lnTo>
                    <a:pt x="239951" y="141100"/>
                  </a:lnTo>
                  <a:cubicBezTo>
                    <a:pt x="239477" y="118633"/>
                    <a:pt x="238975" y="95729"/>
                    <a:pt x="232183" y="72788"/>
                  </a:cubicBezTo>
                  <a:cubicBezTo>
                    <a:pt x="215159" y="18688"/>
                    <a:pt x="177777" y="7715"/>
                    <a:pt x="161255" y="4039"/>
                  </a:cubicBezTo>
                  <a:cubicBezTo>
                    <a:pt x="149101" y="847"/>
                    <a:pt x="137922" y="-65"/>
                    <a:pt x="126734" y="-65"/>
                  </a:cubicBezTo>
                  <a:cubicBezTo>
                    <a:pt x="50473" y="-65"/>
                    <a:pt x="-49" y="47120"/>
                    <a:pt x="-49" y="126414"/>
                  </a:cubicBezTo>
                  <a:cubicBezTo>
                    <a:pt x="-49" y="147968"/>
                    <a:pt x="3835" y="170398"/>
                    <a:pt x="11604" y="186471"/>
                  </a:cubicBezTo>
                  <a:cubicBezTo>
                    <a:pt x="39805" y="248342"/>
                    <a:pt x="105864" y="253833"/>
                    <a:pt x="140859" y="253833"/>
                  </a:cubicBezTo>
                  <a:cubicBezTo>
                    <a:pt x="181187" y="253833"/>
                    <a:pt x="198684" y="246965"/>
                    <a:pt x="224414" y="237332"/>
                  </a:cubicBezTo>
                  <a:lnTo>
                    <a:pt x="227323" y="233656"/>
                  </a:lnTo>
                  <a:lnTo>
                    <a:pt x="230733" y="181892"/>
                  </a:lnTo>
                  <a:lnTo>
                    <a:pt x="227323" y="180505"/>
                  </a:lnTo>
                </a:path>
              </a:pathLst>
            </a:custGeom>
            <a:solidFill>
              <a:srgbClr val="214293"/>
            </a:solidFill>
            <a:ln w="92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CH" sz="1400" dirty="0"/>
            </a:p>
          </p:txBody>
        </p:sp>
        <p:sp>
          <p:nvSpPr>
            <p:cNvPr id="15" name="Forme libre : forme 100">
              <a:extLst>
                <a:ext uri="{FF2B5EF4-FFF2-40B4-BE49-F238E27FC236}">
                  <a16:creationId xmlns:a16="http://schemas.microsoft.com/office/drawing/2014/main" id="{B83E6F52-2617-18CC-20CE-6F3A48944B9F}"/>
                </a:ext>
              </a:extLst>
            </p:cNvPr>
            <p:cNvSpPr/>
            <p:nvPr/>
          </p:nvSpPr>
          <p:spPr>
            <a:xfrm>
              <a:off x="8137037" y="6105729"/>
              <a:ext cx="201121" cy="253898"/>
            </a:xfrm>
            <a:custGeom>
              <a:avLst/>
              <a:gdLst>
                <a:gd name="connsiteX0" fmla="*/ 136937 w 201121"/>
                <a:gd name="connsiteY0" fmla="*/ 98456 h 253898"/>
                <a:gd name="connsiteX1" fmla="*/ 201072 w 201121"/>
                <a:gd name="connsiteY1" fmla="*/ 171784 h 253898"/>
                <a:gd name="connsiteX2" fmla="*/ 200570 w 201121"/>
                <a:gd name="connsiteY2" fmla="*/ 181892 h 253898"/>
                <a:gd name="connsiteX3" fmla="*/ 82057 w 201121"/>
                <a:gd name="connsiteY3" fmla="*/ 253833 h 253898"/>
                <a:gd name="connsiteX4" fmla="*/ 2386 w 201121"/>
                <a:gd name="connsiteY4" fmla="*/ 238272 h 253898"/>
                <a:gd name="connsiteX5" fmla="*/ -49 w 201121"/>
                <a:gd name="connsiteY5" fmla="*/ 234131 h 253898"/>
                <a:gd name="connsiteX6" fmla="*/ 3361 w 201121"/>
                <a:gd name="connsiteY6" fmla="*/ 182357 h 253898"/>
                <a:gd name="connsiteX7" fmla="*/ 7719 w 201121"/>
                <a:gd name="connsiteY7" fmla="*/ 180505 h 253898"/>
                <a:gd name="connsiteX8" fmla="*/ 27177 w 201121"/>
                <a:gd name="connsiteY8" fmla="*/ 193339 h 253898"/>
                <a:gd name="connsiteX9" fmla="*/ 78647 w 201121"/>
                <a:gd name="connsiteY9" fmla="*/ 206173 h 253898"/>
                <a:gd name="connsiteX10" fmla="*/ 117015 w 201121"/>
                <a:gd name="connsiteY10" fmla="*/ 182357 h 253898"/>
                <a:gd name="connsiteX11" fmla="*/ 82531 w 201121"/>
                <a:gd name="connsiteY11" fmla="*/ 154837 h 253898"/>
                <a:gd name="connsiteX12" fmla="*/ 64049 w 201121"/>
                <a:gd name="connsiteY12" fmla="*/ 148406 h 253898"/>
                <a:gd name="connsiteX13" fmla="*/ 927 w 201121"/>
                <a:gd name="connsiteY13" fmla="*/ 76455 h 253898"/>
                <a:gd name="connsiteX14" fmla="*/ 14038 w 201121"/>
                <a:gd name="connsiteY14" fmla="*/ 36138 h 253898"/>
                <a:gd name="connsiteX15" fmla="*/ 110696 w 201121"/>
                <a:gd name="connsiteY15" fmla="*/ -65 h 253898"/>
                <a:gd name="connsiteX16" fmla="*/ 185034 w 201121"/>
                <a:gd name="connsiteY16" fmla="*/ 11382 h 253898"/>
                <a:gd name="connsiteX17" fmla="*/ 187468 w 201121"/>
                <a:gd name="connsiteY17" fmla="*/ 14109 h 253898"/>
                <a:gd name="connsiteX18" fmla="*/ 182599 w 201121"/>
                <a:gd name="connsiteY18" fmla="*/ 64096 h 253898"/>
                <a:gd name="connsiteX19" fmla="*/ 178241 w 201121"/>
                <a:gd name="connsiteY19" fmla="*/ 65482 h 253898"/>
                <a:gd name="connsiteX20" fmla="*/ 117516 w 201121"/>
                <a:gd name="connsiteY20" fmla="*/ 46208 h 253898"/>
                <a:gd name="connsiteX21" fmla="*/ 83507 w 201121"/>
                <a:gd name="connsiteY21" fmla="*/ 66823 h 253898"/>
                <a:gd name="connsiteX22" fmla="*/ 113131 w 201121"/>
                <a:gd name="connsiteY22" fmla="*/ 90201 h 253898"/>
                <a:gd name="connsiteX23" fmla="*/ 136937 w 201121"/>
                <a:gd name="connsiteY23" fmla="*/ 98456 h 253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01121" h="253898">
                  <a:moveTo>
                    <a:pt x="136937" y="98456"/>
                  </a:moveTo>
                  <a:cubicBezTo>
                    <a:pt x="163652" y="108089"/>
                    <a:pt x="201072" y="121398"/>
                    <a:pt x="201072" y="171784"/>
                  </a:cubicBezTo>
                  <a:cubicBezTo>
                    <a:pt x="201072" y="175014"/>
                    <a:pt x="201072" y="178215"/>
                    <a:pt x="200570" y="181892"/>
                  </a:cubicBezTo>
                  <a:cubicBezTo>
                    <a:pt x="191854" y="247439"/>
                    <a:pt x="118975" y="253833"/>
                    <a:pt x="82057" y="253833"/>
                  </a:cubicBezTo>
                  <a:cubicBezTo>
                    <a:pt x="46598" y="253833"/>
                    <a:pt x="26155" y="246527"/>
                    <a:pt x="2386" y="238272"/>
                  </a:cubicBezTo>
                  <a:lnTo>
                    <a:pt x="-49" y="234131"/>
                  </a:lnTo>
                  <a:cubicBezTo>
                    <a:pt x="1912" y="211227"/>
                    <a:pt x="2386" y="206173"/>
                    <a:pt x="3361" y="182357"/>
                  </a:cubicBezTo>
                  <a:lnTo>
                    <a:pt x="7719" y="180505"/>
                  </a:lnTo>
                  <a:cubicBezTo>
                    <a:pt x="14977" y="186033"/>
                    <a:pt x="18898" y="189235"/>
                    <a:pt x="27177" y="193339"/>
                  </a:cubicBezTo>
                  <a:cubicBezTo>
                    <a:pt x="45102" y="202069"/>
                    <a:pt x="65071" y="206173"/>
                    <a:pt x="78647" y="206173"/>
                  </a:cubicBezTo>
                  <a:cubicBezTo>
                    <a:pt x="105827" y="206173"/>
                    <a:pt x="117015" y="193814"/>
                    <a:pt x="117015" y="182357"/>
                  </a:cubicBezTo>
                  <a:cubicBezTo>
                    <a:pt x="117015" y="165856"/>
                    <a:pt x="95633" y="158950"/>
                    <a:pt x="82531" y="154837"/>
                  </a:cubicBezTo>
                  <a:lnTo>
                    <a:pt x="64049" y="148406"/>
                  </a:lnTo>
                  <a:cubicBezTo>
                    <a:pt x="41218" y="140188"/>
                    <a:pt x="927" y="125502"/>
                    <a:pt x="927" y="76455"/>
                  </a:cubicBezTo>
                  <a:cubicBezTo>
                    <a:pt x="927" y="58139"/>
                    <a:pt x="7719" y="44393"/>
                    <a:pt x="14038" y="36138"/>
                  </a:cubicBezTo>
                  <a:cubicBezTo>
                    <a:pt x="39294" y="1750"/>
                    <a:pt x="86917" y="-65"/>
                    <a:pt x="110696" y="-65"/>
                  </a:cubicBezTo>
                  <a:cubicBezTo>
                    <a:pt x="142271" y="-65"/>
                    <a:pt x="162203" y="5426"/>
                    <a:pt x="185034" y="11382"/>
                  </a:cubicBezTo>
                  <a:lnTo>
                    <a:pt x="187468" y="14109"/>
                  </a:lnTo>
                  <a:lnTo>
                    <a:pt x="182599" y="64096"/>
                  </a:lnTo>
                  <a:lnTo>
                    <a:pt x="178241" y="65482"/>
                  </a:lnTo>
                  <a:cubicBezTo>
                    <a:pt x="166087" y="58139"/>
                    <a:pt x="147140" y="46208"/>
                    <a:pt x="117516" y="46208"/>
                  </a:cubicBezTo>
                  <a:cubicBezTo>
                    <a:pt x="87391" y="46208"/>
                    <a:pt x="83507" y="61341"/>
                    <a:pt x="83507" y="66823"/>
                  </a:cubicBezTo>
                  <a:cubicBezTo>
                    <a:pt x="83507" y="79657"/>
                    <a:pt x="96609" y="84710"/>
                    <a:pt x="113131" y="90201"/>
                  </a:cubicBezTo>
                  <a:lnTo>
                    <a:pt x="136937" y="98456"/>
                  </a:lnTo>
                </a:path>
              </a:pathLst>
            </a:custGeom>
            <a:solidFill>
              <a:srgbClr val="214293"/>
            </a:solidFill>
            <a:ln w="92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CH" sz="1400" dirty="0"/>
            </a:p>
          </p:txBody>
        </p:sp>
      </p:grpSp>
      <p:grpSp>
        <p:nvGrpSpPr>
          <p:cNvPr id="16" name="Graphique 3">
            <a:extLst>
              <a:ext uri="{FF2B5EF4-FFF2-40B4-BE49-F238E27FC236}">
                <a16:creationId xmlns:a16="http://schemas.microsoft.com/office/drawing/2014/main" id="{154EDDED-6610-472D-EACC-060F4D4F02F7}"/>
              </a:ext>
            </a:extLst>
          </p:cNvPr>
          <p:cNvGrpSpPr/>
          <p:nvPr userDrawn="1"/>
        </p:nvGrpSpPr>
        <p:grpSpPr>
          <a:xfrm>
            <a:off x="98911" y="6339467"/>
            <a:ext cx="4593734" cy="408902"/>
            <a:chOff x="702000" y="768793"/>
            <a:chExt cx="6626634" cy="597775"/>
          </a:xfrm>
        </p:grpSpPr>
        <p:sp>
          <p:nvSpPr>
            <p:cNvPr id="17" name="Forme libre : forme 104">
              <a:extLst>
                <a:ext uri="{FF2B5EF4-FFF2-40B4-BE49-F238E27FC236}">
                  <a16:creationId xmlns:a16="http://schemas.microsoft.com/office/drawing/2014/main" id="{2E599E5B-98AE-B506-69D8-3C64507B4B7F}"/>
                </a:ext>
              </a:extLst>
            </p:cNvPr>
            <p:cNvSpPr/>
            <p:nvPr/>
          </p:nvSpPr>
          <p:spPr>
            <a:xfrm>
              <a:off x="4838986" y="772741"/>
              <a:ext cx="188724" cy="210822"/>
            </a:xfrm>
            <a:custGeom>
              <a:avLst/>
              <a:gdLst>
                <a:gd name="connsiteX0" fmla="*/ 0 w 188724"/>
                <a:gd name="connsiteY0" fmla="*/ 0 h 210822"/>
                <a:gd name="connsiteX1" fmla="*/ 41202 w 188724"/>
                <a:gd name="connsiteY1" fmla="*/ 0 h 210822"/>
                <a:gd name="connsiteX2" fmla="*/ 94201 w 188724"/>
                <a:gd name="connsiteY2" fmla="*/ 167666 h 210822"/>
                <a:gd name="connsiteX3" fmla="*/ 94847 w 188724"/>
                <a:gd name="connsiteY3" fmla="*/ 167666 h 210822"/>
                <a:gd name="connsiteX4" fmla="*/ 148976 w 188724"/>
                <a:gd name="connsiteY4" fmla="*/ 0 h 210822"/>
                <a:gd name="connsiteX5" fmla="*/ 188724 w 188724"/>
                <a:gd name="connsiteY5" fmla="*/ 0 h 210822"/>
                <a:gd name="connsiteX6" fmla="*/ 188724 w 188724"/>
                <a:gd name="connsiteY6" fmla="*/ 210822 h 210822"/>
                <a:gd name="connsiteX7" fmla="*/ 163154 w 188724"/>
                <a:gd name="connsiteY7" fmla="*/ 210822 h 210822"/>
                <a:gd name="connsiteX8" fmla="*/ 163154 w 188724"/>
                <a:gd name="connsiteY8" fmla="*/ 29000 h 210822"/>
                <a:gd name="connsiteX9" fmla="*/ 162993 w 188724"/>
                <a:gd name="connsiteY9" fmla="*/ 29000 h 210822"/>
                <a:gd name="connsiteX10" fmla="*/ 102885 w 188724"/>
                <a:gd name="connsiteY10" fmla="*/ 210822 h 210822"/>
                <a:gd name="connsiteX11" fmla="*/ 83617 w 188724"/>
                <a:gd name="connsiteY11" fmla="*/ 210822 h 210822"/>
                <a:gd name="connsiteX12" fmla="*/ 26054 w 188724"/>
                <a:gd name="connsiteY12" fmla="*/ 29000 h 210822"/>
                <a:gd name="connsiteX13" fmla="*/ 25408 w 188724"/>
                <a:gd name="connsiteY13" fmla="*/ 29000 h 210822"/>
                <a:gd name="connsiteX14" fmla="*/ 25408 w 188724"/>
                <a:gd name="connsiteY14" fmla="*/ 210822 h 210822"/>
                <a:gd name="connsiteX15" fmla="*/ 0 w 188724"/>
                <a:gd name="connsiteY15" fmla="*/ 210822 h 21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8724" h="210822">
                  <a:moveTo>
                    <a:pt x="0" y="0"/>
                  </a:moveTo>
                  <a:lnTo>
                    <a:pt x="41202" y="0"/>
                  </a:lnTo>
                  <a:lnTo>
                    <a:pt x="94201" y="167666"/>
                  </a:lnTo>
                  <a:lnTo>
                    <a:pt x="94847" y="167666"/>
                  </a:lnTo>
                  <a:lnTo>
                    <a:pt x="148976" y="0"/>
                  </a:lnTo>
                  <a:lnTo>
                    <a:pt x="188724" y="0"/>
                  </a:lnTo>
                  <a:lnTo>
                    <a:pt x="188724" y="210822"/>
                  </a:lnTo>
                  <a:lnTo>
                    <a:pt x="163154" y="210822"/>
                  </a:lnTo>
                  <a:lnTo>
                    <a:pt x="163154" y="29000"/>
                  </a:lnTo>
                  <a:lnTo>
                    <a:pt x="162993" y="29000"/>
                  </a:lnTo>
                  <a:lnTo>
                    <a:pt x="102885" y="210822"/>
                  </a:lnTo>
                  <a:lnTo>
                    <a:pt x="83617" y="210822"/>
                  </a:lnTo>
                  <a:lnTo>
                    <a:pt x="26054" y="29000"/>
                  </a:lnTo>
                  <a:lnTo>
                    <a:pt x="25408" y="29000"/>
                  </a:lnTo>
                  <a:lnTo>
                    <a:pt x="25408" y="210822"/>
                  </a:lnTo>
                  <a:lnTo>
                    <a:pt x="0" y="210822"/>
                  </a:lnTo>
                  <a:close/>
                </a:path>
              </a:pathLst>
            </a:custGeom>
            <a:solidFill>
              <a:srgbClr val="FEFFFF"/>
            </a:solidFill>
            <a:ln w="403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CH" sz="1400" dirty="0"/>
            </a:p>
          </p:txBody>
        </p:sp>
        <p:sp>
          <p:nvSpPr>
            <p:cNvPr id="18" name="Forme libre : forme 105">
              <a:extLst>
                <a:ext uri="{FF2B5EF4-FFF2-40B4-BE49-F238E27FC236}">
                  <a16:creationId xmlns:a16="http://schemas.microsoft.com/office/drawing/2014/main" id="{CC7B446A-52CA-A953-E3E6-58A603AF7649}"/>
                </a:ext>
              </a:extLst>
            </p:cNvPr>
            <p:cNvSpPr/>
            <p:nvPr/>
          </p:nvSpPr>
          <p:spPr>
            <a:xfrm>
              <a:off x="5059096" y="772741"/>
              <a:ext cx="169173" cy="211750"/>
            </a:xfrm>
            <a:custGeom>
              <a:avLst/>
              <a:gdLst>
                <a:gd name="connsiteX0" fmla="*/ 117266 w 169173"/>
                <a:gd name="connsiteY0" fmla="*/ 132818 h 211750"/>
                <a:gd name="connsiteX1" fmla="*/ 84910 w 169173"/>
                <a:gd name="connsiteY1" fmla="*/ 27911 h 211750"/>
                <a:gd name="connsiteX2" fmla="*/ 49726 w 169173"/>
                <a:gd name="connsiteY2" fmla="*/ 132818 h 211750"/>
                <a:gd name="connsiteX3" fmla="*/ 100058 w 169173"/>
                <a:gd name="connsiteY3" fmla="*/ 0 h 211750"/>
                <a:gd name="connsiteX4" fmla="*/ 169173 w 169173"/>
                <a:gd name="connsiteY4" fmla="*/ 211750 h 211750"/>
                <a:gd name="connsiteX5" fmla="*/ 140614 w 169173"/>
                <a:gd name="connsiteY5" fmla="*/ 211750 h 211750"/>
                <a:gd name="connsiteX6" fmla="*/ 123729 w 169173"/>
                <a:gd name="connsiteY6" fmla="*/ 156614 h 211750"/>
                <a:gd name="connsiteX7" fmla="*/ 43707 w 169173"/>
                <a:gd name="connsiteY7" fmla="*/ 156614 h 211750"/>
                <a:gd name="connsiteX8" fmla="*/ 26661 w 169173"/>
                <a:gd name="connsiteY8" fmla="*/ 211750 h 211750"/>
                <a:gd name="connsiteX9" fmla="*/ 0 w 169173"/>
                <a:gd name="connsiteY9" fmla="*/ 211750 h 211750"/>
                <a:gd name="connsiteX10" fmla="*/ 71014 w 169173"/>
                <a:gd name="connsiteY10" fmla="*/ 0 h 211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9173" h="211750">
                  <a:moveTo>
                    <a:pt x="117266" y="132818"/>
                  </a:moveTo>
                  <a:lnTo>
                    <a:pt x="84910" y="27911"/>
                  </a:lnTo>
                  <a:lnTo>
                    <a:pt x="49726" y="132818"/>
                  </a:lnTo>
                  <a:close/>
                  <a:moveTo>
                    <a:pt x="100058" y="0"/>
                  </a:moveTo>
                  <a:lnTo>
                    <a:pt x="169173" y="211750"/>
                  </a:lnTo>
                  <a:lnTo>
                    <a:pt x="140614" y="211750"/>
                  </a:lnTo>
                  <a:lnTo>
                    <a:pt x="123729" y="156614"/>
                  </a:lnTo>
                  <a:lnTo>
                    <a:pt x="43707" y="156614"/>
                  </a:lnTo>
                  <a:lnTo>
                    <a:pt x="26661" y="211750"/>
                  </a:lnTo>
                  <a:lnTo>
                    <a:pt x="0" y="211750"/>
                  </a:lnTo>
                  <a:lnTo>
                    <a:pt x="71014" y="0"/>
                  </a:lnTo>
                  <a:close/>
                </a:path>
              </a:pathLst>
            </a:custGeom>
            <a:solidFill>
              <a:srgbClr val="FEFFFF"/>
            </a:solidFill>
            <a:ln w="403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CH" sz="1400" dirty="0"/>
            </a:p>
          </p:txBody>
        </p:sp>
        <p:sp>
          <p:nvSpPr>
            <p:cNvPr id="19" name="Forme libre : forme 106">
              <a:extLst>
                <a:ext uri="{FF2B5EF4-FFF2-40B4-BE49-F238E27FC236}">
                  <a16:creationId xmlns:a16="http://schemas.microsoft.com/office/drawing/2014/main" id="{BE07CF48-E705-5EC8-95C3-C3F68F102E5B}"/>
                </a:ext>
              </a:extLst>
            </p:cNvPr>
            <p:cNvSpPr/>
            <p:nvPr/>
          </p:nvSpPr>
          <p:spPr>
            <a:xfrm>
              <a:off x="5250971" y="768793"/>
              <a:ext cx="106517" cy="215567"/>
            </a:xfrm>
            <a:custGeom>
              <a:avLst/>
              <a:gdLst>
                <a:gd name="connsiteX0" fmla="*/ 95938 w 106517"/>
                <a:gd name="connsiteY0" fmla="*/ 34521 h 215567"/>
                <a:gd name="connsiteX1" fmla="*/ 59987 w 106517"/>
                <a:gd name="connsiteY1" fmla="*/ 24760 h 215567"/>
                <a:gd name="connsiteX2" fmla="*/ 26984 w 106517"/>
                <a:gd name="connsiteY2" fmla="*/ 55010 h 215567"/>
                <a:gd name="connsiteX3" fmla="*/ 62653 w 106517"/>
                <a:gd name="connsiteY3" fmla="*/ 94416 h 215567"/>
                <a:gd name="connsiteX4" fmla="*/ 106360 w 106517"/>
                <a:gd name="connsiteY4" fmla="*/ 154916 h 215567"/>
                <a:gd name="connsiteX5" fmla="*/ 45768 w 106517"/>
                <a:gd name="connsiteY5" fmla="*/ 215416 h 215567"/>
                <a:gd name="connsiteX6" fmla="*/ 1415 w 106517"/>
                <a:gd name="connsiteY6" fmla="*/ 206260 h 215567"/>
                <a:gd name="connsiteX7" fmla="*/ 1415 w 106517"/>
                <a:gd name="connsiteY7" fmla="*/ 178833 h 215567"/>
                <a:gd name="connsiteX8" fmla="*/ 41809 w 106517"/>
                <a:gd name="connsiteY8" fmla="*/ 192385 h 215567"/>
                <a:gd name="connsiteX9" fmla="*/ 79377 w 106517"/>
                <a:gd name="connsiteY9" fmla="*/ 159151 h 215567"/>
                <a:gd name="connsiteX10" fmla="*/ 46576 w 106517"/>
                <a:gd name="connsiteY10" fmla="*/ 116155 h 215567"/>
                <a:gd name="connsiteX11" fmla="*/ 1 w 106517"/>
                <a:gd name="connsiteY11" fmla="*/ 53276 h 215567"/>
                <a:gd name="connsiteX12" fmla="*/ 58694 w 106517"/>
                <a:gd name="connsiteY12" fmla="*/ 318 h 215567"/>
                <a:gd name="connsiteX13" fmla="*/ 96908 w 106517"/>
                <a:gd name="connsiteY13" fmla="*/ 7255 h 215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6517" h="215567">
                  <a:moveTo>
                    <a:pt x="95938" y="34521"/>
                  </a:moveTo>
                  <a:cubicBezTo>
                    <a:pt x="85072" y="28067"/>
                    <a:pt x="72590" y="24760"/>
                    <a:pt x="59987" y="24760"/>
                  </a:cubicBezTo>
                  <a:cubicBezTo>
                    <a:pt x="42132" y="23187"/>
                    <a:pt x="26823" y="37223"/>
                    <a:pt x="26984" y="55010"/>
                  </a:cubicBezTo>
                  <a:cubicBezTo>
                    <a:pt x="26984" y="68401"/>
                    <a:pt x="32357" y="76911"/>
                    <a:pt x="62653" y="94416"/>
                  </a:cubicBezTo>
                  <a:cubicBezTo>
                    <a:pt x="92949" y="111880"/>
                    <a:pt x="106360" y="131563"/>
                    <a:pt x="106360" y="154916"/>
                  </a:cubicBezTo>
                  <a:cubicBezTo>
                    <a:pt x="108905" y="189239"/>
                    <a:pt x="80184" y="217916"/>
                    <a:pt x="45768" y="215416"/>
                  </a:cubicBezTo>
                  <a:cubicBezTo>
                    <a:pt x="30458" y="215537"/>
                    <a:pt x="15472" y="212552"/>
                    <a:pt x="1415" y="206260"/>
                  </a:cubicBezTo>
                  <a:lnTo>
                    <a:pt x="1415" y="178833"/>
                  </a:lnTo>
                  <a:cubicBezTo>
                    <a:pt x="13573" y="186577"/>
                    <a:pt x="27469" y="191296"/>
                    <a:pt x="41809" y="192385"/>
                  </a:cubicBezTo>
                  <a:cubicBezTo>
                    <a:pt x="61562" y="194120"/>
                    <a:pt x="78730" y="178995"/>
                    <a:pt x="79377" y="159151"/>
                  </a:cubicBezTo>
                  <a:cubicBezTo>
                    <a:pt x="79377" y="142775"/>
                    <a:pt x="75135" y="133458"/>
                    <a:pt x="46576" y="116155"/>
                  </a:cubicBezTo>
                  <a:cubicBezTo>
                    <a:pt x="8524" y="93125"/>
                    <a:pt x="1" y="80218"/>
                    <a:pt x="1" y="53276"/>
                  </a:cubicBezTo>
                  <a:cubicBezTo>
                    <a:pt x="-161" y="21614"/>
                    <a:pt x="27308" y="-3110"/>
                    <a:pt x="58694" y="318"/>
                  </a:cubicBezTo>
                  <a:cubicBezTo>
                    <a:pt x="71823" y="318"/>
                    <a:pt x="84749" y="2698"/>
                    <a:pt x="96908" y="7255"/>
                  </a:cubicBezTo>
                  <a:close/>
                </a:path>
              </a:pathLst>
            </a:custGeom>
            <a:solidFill>
              <a:srgbClr val="FEFFFF"/>
            </a:solidFill>
            <a:ln w="403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CH" sz="1400" dirty="0"/>
            </a:p>
          </p:txBody>
        </p:sp>
        <p:sp>
          <p:nvSpPr>
            <p:cNvPr id="20" name="Forme libre : forme 107">
              <a:extLst>
                <a:ext uri="{FF2B5EF4-FFF2-40B4-BE49-F238E27FC236}">
                  <a16:creationId xmlns:a16="http://schemas.microsoft.com/office/drawing/2014/main" id="{3532E37F-859F-93EF-514A-F5FDAA8F6DB4}"/>
                </a:ext>
              </a:extLst>
            </p:cNvPr>
            <p:cNvSpPr/>
            <p:nvPr/>
          </p:nvSpPr>
          <p:spPr>
            <a:xfrm>
              <a:off x="5382416" y="772741"/>
              <a:ext cx="123405" cy="210822"/>
            </a:xfrm>
            <a:custGeom>
              <a:avLst/>
              <a:gdLst>
                <a:gd name="connsiteX0" fmla="*/ 48433 w 123405"/>
                <a:gd name="connsiteY0" fmla="*/ 23030 h 210822"/>
                <a:gd name="connsiteX1" fmla="*/ 0 w 123405"/>
                <a:gd name="connsiteY1" fmla="*/ 23030 h 210822"/>
                <a:gd name="connsiteX2" fmla="*/ 0 w 123405"/>
                <a:gd name="connsiteY2" fmla="*/ 0 h 210822"/>
                <a:gd name="connsiteX3" fmla="*/ 123406 w 123405"/>
                <a:gd name="connsiteY3" fmla="*/ 0 h 210822"/>
                <a:gd name="connsiteX4" fmla="*/ 123406 w 123405"/>
                <a:gd name="connsiteY4" fmla="*/ 23030 h 210822"/>
                <a:gd name="connsiteX5" fmla="*/ 75134 w 123405"/>
                <a:gd name="connsiteY5" fmla="*/ 23030 h 210822"/>
                <a:gd name="connsiteX6" fmla="*/ 75134 w 123405"/>
                <a:gd name="connsiteY6" fmla="*/ 210822 h 210822"/>
                <a:gd name="connsiteX7" fmla="*/ 48433 w 123405"/>
                <a:gd name="connsiteY7" fmla="*/ 210822 h 21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405" h="210822">
                  <a:moveTo>
                    <a:pt x="48433" y="23030"/>
                  </a:moveTo>
                  <a:lnTo>
                    <a:pt x="0" y="23030"/>
                  </a:lnTo>
                  <a:lnTo>
                    <a:pt x="0" y="0"/>
                  </a:lnTo>
                  <a:lnTo>
                    <a:pt x="123406" y="0"/>
                  </a:lnTo>
                  <a:lnTo>
                    <a:pt x="123406" y="23030"/>
                  </a:lnTo>
                  <a:lnTo>
                    <a:pt x="75134" y="23030"/>
                  </a:lnTo>
                  <a:lnTo>
                    <a:pt x="75134" y="210822"/>
                  </a:lnTo>
                  <a:lnTo>
                    <a:pt x="48433" y="210822"/>
                  </a:lnTo>
                  <a:close/>
                </a:path>
              </a:pathLst>
            </a:custGeom>
            <a:solidFill>
              <a:srgbClr val="FEFFFF"/>
            </a:solidFill>
            <a:ln w="403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CH" sz="1400" dirty="0"/>
            </a:p>
          </p:txBody>
        </p:sp>
        <p:sp>
          <p:nvSpPr>
            <p:cNvPr id="21" name="Forme libre : forme 108">
              <a:extLst>
                <a:ext uri="{FF2B5EF4-FFF2-40B4-BE49-F238E27FC236}">
                  <a16:creationId xmlns:a16="http://schemas.microsoft.com/office/drawing/2014/main" id="{704489CA-0BBB-BAEA-4FB1-F3B7EC884E68}"/>
                </a:ext>
              </a:extLst>
            </p:cNvPr>
            <p:cNvSpPr/>
            <p:nvPr/>
          </p:nvSpPr>
          <p:spPr>
            <a:xfrm>
              <a:off x="5540521" y="772741"/>
              <a:ext cx="102400" cy="210822"/>
            </a:xfrm>
            <a:custGeom>
              <a:avLst/>
              <a:gdLst>
                <a:gd name="connsiteX0" fmla="*/ 0 w 102400"/>
                <a:gd name="connsiteY0" fmla="*/ 0 h 210822"/>
                <a:gd name="connsiteX1" fmla="*/ 98483 w 102400"/>
                <a:gd name="connsiteY1" fmla="*/ 0 h 210822"/>
                <a:gd name="connsiteX2" fmla="*/ 98483 w 102400"/>
                <a:gd name="connsiteY2" fmla="*/ 23030 h 210822"/>
                <a:gd name="connsiteX3" fmla="*/ 26661 w 102400"/>
                <a:gd name="connsiteY3" fmla="*/ 23030 h 210822"/>
                <a:gd name="connsiteX4" fmla="*/ 26661 w 102400"/>
                <a:gd name="connsiteY4" fmla="*/ 89822 h 210822"/>
                <a:gd name="connsiteX5" fmla="*/ 95170 w 102400"/>
                <a:gd name="connsiteY5" fmla="*/ 89822 h 210822"/>
                <a:gd name="connsiteX6" fmla="*/ 95170 w 102400"/>
                <a:gd name="connsiteY6" fmla="*/ 112812 h 210822"/>
                <a:gd name="connsiteX7" fmla="*/ 26661 w 102400"/>
                <a:gd name="connsiteY7" fmla="*/ 112812 h 210822"/>
                <a:gd name="connsiteX8" fmla="*/ 26661 w 102400"/>
                <a:gd name="connsiteY8" fmla="*/ 187832 h 210822"/>
                <a:gd name="connsiteX9" fmla="*/ 102401 w 102400"/>
                <a:gd name="connsiteY9" fmla="*/ 187832 h 210822"/>
                <a:gd name="connsiteX10" fmla="*/ 102401 w 102400"/>
                <a:gd name="connsiteY10" fmla="*/ 210822 h 210822"/>
                <a:gd name="connsiteX11" fmla="*/ 0 w 102400"/>
                <a:gd name="connsiteY11" fmla="*/ 210822 h 21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2400" h="210822">
                  <a:moveTo>
                    <a:pt x="0" y="0"/>
                  </a:moveTo>
                  <a:lnTo>
                    <a:pt x="98483" y="0"/>
                  </a:lnTo>
                  <a:lnTo>
                    <a:pt x="98483" y="23030"/>
                  </a:lnTo>
                  <a:lnTo>
                    <a:pt x="26661" y="23030"/>
                  </a:lnTo>
                  <a:lnTo>
                    <a:pt x="26661" y="89822"/>
                  </a:lnTo>
                  <a:lnTo>
                    <a:pt x="95170" y="89822"/>
                  </a:lnTo>
                  <a:lnTo>
                    <a:pt x="95170" y="112812"/>
                  </a:lnTo>
                  <a:lnTo>
                    <a:pt x="26661" y="112812"/>
                  </a:lnTo>
                  <a:lnTo>
                    <a:pt x="26661" y="187832"/>
                  </a:lnTo>
                  <a:lnTo>
                    <a:pt x="102401" y="187832"/>
                  </a:lnTo>
                  <a:lnTo>
                    <a:pt x="102401" y="210822"/>
                  </a:lnTo>
                  <a:lnTo>
                    <a:pt x="0" y="210822"/>
                  </a:lnTo>
                  <a:close/>
                </a:path>
              </a:pathLst>
            </a:custGeom>
            <a:solidFill>
              <a:srgbClr val="FEFFFF"/>
            </a:solidFill>
            <a:ln w="403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CH" sz="1400" dirty="0"/>
            </a:p>
          </p:txBody>
        </p:sp>
        <p:sp>
          <p:nvSpPr>
            <p:cNvPr id="22" name="Forme libre : forme 109">
              <a:extLst>
                <a:ext uri="{FF2B5EF4-FFF2-40B4-BE49-F238E27FC236}">
                  <a16:creationId xmlns:a16="http://schemas.microsoft.com/office/drawing/2014/main" id="{652EA056-B1C5-B67A-ED60-DE2A835F12A5}"/>
                </a:ext>
              </a:extLst>
            </p:cNvPr>
            <p:cNvSpPr/>
            <p:nvPr/>
          </p:nvSpPr>
          <p:spPr>
            <a:xfrm>
              <a:off x="5687760" y="772559"/>
              <a:ext cx="124819" cy="211005"/>
            </a:xfrm>
            <a:custGeom>
              <a:avLst/>
              <a:gdLst>
                <a:gd name="connsiteX0" fmla="*/ 26984 w 124819"/>
                <a:gd name="connsiteY0" fmla="*/ 93635 h 211005"/>
                <a:gd name="connsiteX1" fmla="*/ 47343 w 124819"/>
                <a:gd name="connsiteY1" fmla="*/ 93635 h 211005"/>
                <a:gd name="connsiteX2" fmla="*/ 86768 w 124819"/>
                <a:gd name="connsiteY2" fmla="*/ 56770 h 211005"/>
                <a:gd name="connsiteX3" fmla="*/ 47948 w 124819"/>
                <a:gd name="connsiteY3" fmla="*/ 21922 h 211005"/>
                <a:gd name="connsiteX4" fmla="*/ 26984 w 124819"/>
                <a:gd name="connsiteY4" fmla="*/ 21922 h 211005"/>
                <a:gd name="connsiteX5" fmla="*/ 0 w 124819"/>
                <a:gd name="connsiteY5" fmla="*/ 183 h 211005"/>
                <a:gd name="connsiteX6" fmla="*/ 54290 w 124819"/>
                <a:gd name="connsiteY6" fmla="*/ 183 h 211005"/>
                <a:gd name="connsiteX7" fmla="*/ 98765 w 124819"/>
                <a:gd name="connsiteY7" fmla="*/ 14703 h 211005"/>
                <a:gd name="connsiteX8" fmla="*/ 114559 w 124819"/>
                <a:gd name="connsiteY8" fmla="*/ 54875 h 211005"/>
                <a:gd name="connsiteX9" fmla="*/ 71620 w 124819"/>
                <a:gd name="connsiteY9" fmla="*/ 105130 h 211005"/>
                <a:gd name="connsiteX10" fmla="*/ 94524 w 124819"/>
                <a:gd name="connsiteY10" fmla="*/ 125781 h 211005"/>
                <a:gd name="connsiteX11" fmla="*/ 124820 w 124819"/>
                <a:gd name="connsiteY11" fmla="*/ 210360 h 211005"/>
                <a:gd name="connsiteX12" fmla="*/ 94524 w 124819"/>
                <a:gd name="connsiteY12" fmla="*/ 210360 h 211005"/>
                <a:gd name="connsiteX13" fmla="*/ 70367 w 124819"/>
                <a:gd name="connsiteY13" fmla="*/ 139010 h 211005"/>
                <a:gd name="connsiteX14" fmla="*/ 36759 w 124819"/>
                <a:gd name="connsiteY14" fmla="*/ 114891 h 211005"/>
                <a:gd name="connsiteX15" fmla="*/ 26984 w 124819"/>
                <a:gd name="connsiteY15" fmla="*/ 114891 h 211005"/>
                <a:gd name="connsiteX16" fmla="*/ 26984 w 124819"/>
                <a:gd name="connsiteY16" fmla="*/ 211005 h 211005"/>
                <a:gd name="connsiteX17" fmla="*/ 0 w 124819"/>
                <a:gd name="connsiteY17" fmla="*/ 211005 h 21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24819" h="211005">
                  <a:moveTo>
                    <a:pt x="26984" y="93635"/>
                  </a:moveTo>
                  <a:lnTo>
                    <a:pt x="47343" y="93635"/>
                  </a:lnTo>
                  <a:cubicBezTo>
                    <a:pt x="69115" y="96136"/>
                    <a:pt x="87737" y="78510"/>
                    <a:pt x="86768" y="56770"/>
                  </a:cubicBezTo>
                  <a:cubicBezTo>
                    <a:pt x="86768" y="33135"/>
                    <a:pt x="71297" y="21922"/>
                    <a:pt x="47948" y="21922"/>
                  </a:cubicBezTo>
                  <a:lnTo>
                    <a:pt x="26984" y="21922"/>
                  </a:lnTo>
                  <a:close/>
                  <a:moveTo>
                    <a:pt x="0" y="183"/>
                  </a:moveTo>
                  <a:lnTo>
                    <a:pt x="54290" y="183"/>
                  </a:lnTo>
                  <a:cubicBezTo>
                    <a:pt x="70529" y="-1068"/>
                    <a:pt x="86445" y="4135"/>
                    <a:pt x="98765" y="14703"/>
                  </a:cubicBezTo>
                  <a:cubicBezTo>
                    <a:pt x="109510" y="25391"/>
                    <a:pt x="115165" y="39911"/>
                    <a:pt x="114559" y="54875"/>
                  </a:cubicBezTo>
                  <a:cubicBezTo>
                    <a:pt x="115973" y="80567"/>
                    <a:pt x="97028" y="102589"/>
                    <a:pt x="71620" y="105130"/>
                  </a:cubicBezTo>
                  <a:cubicBezTo>
                    <a:pt x="82849" y="106542"/>
                    <a:pt x="91979" y="114729"/>
                    <a:pt x="94524" y="125781"/>
                  </a:cubicBezTo>
                  <a:lnTo>
                    <a:pt x="124820" y="210360"/>
                  </a:lnTo>
                  <a:lnTo>
                    <a:pt x="94524" y="210360"/>
                  </a:lnTo>
                  <a:lnTo>
                    <a:pt x="70367" y="139010"/>
                  </a:lnTo>
                  <a:cubicBezTo>
                    <a:pt x="67217" y="123401"/>
                    <a:pt x="52553" y="112834"/>
                    <a:pt x="36759" y="114891"/>
                  </a:cubicBezTo>
                  <a:lnTo>
                    <a:pt x="26984" y="114891"/>
                  </a:lnTo>
                  <a:lnTo>
                    <a:pt x="26984" y="211005"/>
                  </a:lnTo>
                  <a:lnTo>
                    <a:pt x="0" y="211005"/>
                  </a:lnTo>
                  <a:close/>
                </a:path>
              </a:pathLst>
            </a:custGeom>
            <a:solidFill>
              <a:srgbClr val="FEFFFF"/>
            </a:solidFill>
            <a:ln w="403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CH" sz="1400" dirty="0"/>
            </a:p>
          </p:txBody>
        </p:sp>
        <p:sp>
          <p:nvSpPr>
            <p:cNvPr id="23" name="Forme libre : forme 110">
              <a:extLst>
                <a:ext uri="{FF2B5EF4-FFF2-40B4-BE49-F238E27FC236}">
                  <a16:creationId xmlns:a16="http://schemas.microsoft.com/office/drawing/2014/main" id="{600E268A-6F07-B723-419A-614B48A1E442}"/>
                </a:ext>
              </a:extLst>
            </p:cNvPr>
            <p:cNvSpPr/>
            <p:nvPr/>
          </p:nvSpPr>
          <p:spPr>
            <a:xfrm>
              <a:off x="5919868" y="770564"/>
              <a:ext cx="156045" cy="215218"/>
            </a:xfrm>
            <a:custGeom>
              <a:avLst/>
              <a:gdLst>
                <a:gd name="connsiteX0" fmla="*/ 76670 w 156045"/>
                <a:gd name="connsiteY0" fmla="*/ 193318 h 215218"/>
                <a:gd name="connsiteX1" fmla="*/ 128132 w 156045"/>
                <a:gd name="connsiteY1" fmla="*/ 105391 h 215218"/>
                <a:gd name="connsiteX2" fmla="*/ 79053 w 156045"/>
                <a:gd name="connsiteY2" fmla="*/ 21901 h 215218"/>
                <a:gd name="connsiteX3" fmla="*/ 27590 w 156045"/>
                <a:gd name="connsiteY3" fmla="*/ 109626 h 215218"/>
                <a:gd name="connsiteX4" fmla="*/ 76670 w 156045"/>
                <a:gd name="connsiteY4" fmla="*/ 193318 h 215218"/>
                <a:gd name="connsiteX5" fmla="*/ 79053 w 156045"/>
                <a:gd name="connsiteY5" fmla="*/ 0 h 215218"/>
                <a:gd name="connsiteX6" fmla="*/ 156045 w 156045"/>
                <a:gd name="connsiteY6" fmla="*/ 105391 h 215218"/>
                <a:gd name="connsiteX7" fmla="*/ 76670 w 156045"/>
                <a:gd name="connsiteY7" fmla="*/ 215219 h 215218"/>
                <a:gd name="connsiteX8" fmla="*/ 0 w 156045"/>
                <a:gd name="connsiteY8" fmla="*/ 109626 h 215218"/>
                <a:gd name="connsiteX9" fmla="*/ 79053 w 156045"/>
                <a:gd name="connsiteY9" fmla="*/ 0 h 215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045" h="215218">
                  <a:moveTo>
                    <a:pt x="76670" y="193318"/>
                  </a:moveTo>
                  <a:cubicBezTo>
                    <a:pt x="104622" y="193318"/>
                    <a:pt x="128132" y="170287"/>
                    <a:pt x="128132" y="105391"/>
                  </a:cubicBezTo>
                  <a:cubicBezTo>
                    <a:pt x="128132" y="62678"/>
                    <a:pt x="114883" y="21901"/>
                    <a:pt x="79053" y="21901"/>
                  </a:cubicBezTo>
                  <a:cubicBezTo>
                    <a:pt x="51261" y="21901"/>
                    <a:pt x="27590" y="44891"/>
                    <a:pt x="27590" y="109626"/>
                  </a:cubicBezTo>
                  <a:cubicBezTo>
                    <a:pt x="27590" y="152178"/>
                    <a:pt x="40880" y="193318"/>
                    <a:pt x="76670" y="193318"/>
                  </a:cubicBezTo>
                  <a:moveTo>
                    <a:pt x="79053" y="0"/>
                  </a:moveTo>
                  <a:cubicBezTo>
                    <a:pt x="126072" y="0"/>
                    <a:pt x="156045" y="40333"/>
                    <a:pt x="156045" y="105391"/>
                  </a:cubicBezTo>
                  <a:cubicBezTo>
                    <a:pt x="156045" y="178193"/>
                    <a:pt x="125749" y="215219"/>
                    <a:pt x="76670" y="215219"/>
                  </a:cubicBezTo>
                  <a:cubicBezTo>
                    <a:pt x="27590" y="215219"/>
                    <a:pt x="0" y="174885"/>
                    <a:pt x="0" y="109626"/>
                  </a:cubicBezTo>
                  <a:cubicBezTo>
                    <a:pt x="0" y="37026"/>
                    <a:pt x="30296" y="0"/>
                    <a:pt x="79053" y="0"/>
                  </a:cubicBezTo>
                </a:path>
              </a:pathLst>
            </a:custGeom>
            <a:solidFill>
              <a:srgbClr val="FEFFFF"/>
            </a:solidFill>
            <a:ln w="403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CH" sz="1400" dirty="0"/>
            </a:p>
          </p:txBody>
        </p:sp>
        <p:sp>
          <p:nvSpPr>
            <p:cNvPr id="24" name="Forme libre : forme 111">
              <a:extLst>
                <a:ext uri="{FF2B5EF4-FFF2-40B4-BE49-F238E27FC236}">
                  <a16:creationId xmlns:a16="http://schemas.microsoft.com/office/drawing/2014/main" id="{DC44FEEB-D177-4ADE-702E-02262B9CE394}"/>
                </a:ext>
              </a:extLst>
            </p:cNvPr>
            <p:cNvSpPr/>
            <p:nvPr/>
          </p:nvSpPr>
          <p:spPr>
            <a:xfrm>
              <a:off x="6119458" y="772741"/>
              <a:ext cx="94362" cy="210822"/>
            </a:xfrm>
            <a:custGeom>
              <a:avLst/>
              <a:gdLst>
                <a:gd name="connsiteX0" fmla="*/ 0 w 94362"/>
                <a:gd name="connsiteY0" fmla="*/ 0 h 210822"/>
                <a:gd name="connsiteX1" fmla="*/ 94362 w 94362"/>
                <a:gd name="connsiteY1" fmla="*/ 0 h 210822"/>
                <a:gd name="connsiteX2" fmla="*/ 94362 w 94362"/>
                <a:gd name="connsiteY2" fmla="*/ 23030 h 210822"/>
                <a:gd name="connsiteX3" fmla="*/ 26660 w 94362"/>
                <a:gd name="connsiteY3" fmla="*/ 23030 h 210822"/>
                <a:gd name="connsiteX4" fmla="*/ 26660 w 94362"/>
                <a:gd name="connsiteY4" fmla="*/ 89822 h 210822"/>
                <a:gd name="connsiteX5" fmla="*/ 90888 w 94362"/>
                <a:gd name="connsiteY5" fmla="*/ 89822 h 210822"/>
                <a:gd name="connsiteX6" fmla="*/ 90888 w 94362"/>
                <a:gd name="connsiteY6" fmla="*/ 112812 h 210822"/>
                <a:gd name="connsiteX7" fmla="*/ 26660 w 94362"/>
                <a:gd name="connsiteY7" fmla="*/ 112812 h 210822"/>
                <a:gd name="connsiteX8" fmla="*/ 26660 w 94362"/>
                <a:gd name="connsiteY8" fmla="*/ 210822 h 210822"/>
                <a:gd name="connsiteX9" fmla="*/ 0 w 94362"/>
                <a:gd name="connsiteY9" fmla="*/ 210822 h 21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362" h="210822">
                  <a:moveTo>
                    <a:pt x="0" y="0"/>
                  </a:moveTo>
                  <a:lnTo>
                    <a:pt x="94362" y="0"/>
                  </a:lnTo>
                  <a:lnTo>
                    <a:pt x="94362" y="23030"/>
                  </a:lnTo>
                  <a:lnTo>
                    <a:pt x="26660" y="23030"/>
                  </a:lnTo>
                  <a:lnTo>
                    <a:pt x="26660" y="89822"/>
                  </a:lnTo>
                  <a:lnTo>
                    <a:pt x="90888" y="89822"/>
                  </a:lnTo>
                  <a:lnTo>
                    <a:pt x="90888" y="112812"/>
                  </a:lnTo>
                  <a:lnTo>
                    <a:pt x="26660" y="112812"/>
                  </a:lnTo>
                  <a:lnTo>
                    <a:pt x="26660" y="210822"/>
                  </a:lnTo>
                  <a:lnTo>
                    <a:pt x="0" y="210822"/>
                  </a:lnTo>
                  <a:close/>
                </a:path>
              </a:pathLst>
            </a:custGeom>
            <a:solidFill>
              <a:srgbClr val="FEFFFF"/>
            </a:solidFill>
            <a:ln w="403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CH" sz="1400" dirty="0"/>
            </a:p>
          </p:txBody>
        </p:sp>
        <p:sp>
          <p:nvSpPr>
            <p:cNvPr id="25" name="Forme libre : forme 112">
              <a:extLst>
                <a:ext uri="{FF2B5EF4-FFF2-40B4-BE49-F238E27FC236}">
                  <a16:creationId xmlns:a16="http://schemas.microsoft.com/office/drawing/2014/main" id="{A0545AD1-9308-A6A8-C7F4-3A8FDDF7EFFB}"/>
                </a:ext>
              </a:extLst>
            </p:cNvPr>
            <p:cNvSpPr/>
            <p:nvPr/>
          </p:nvSpPr>
          <p:spPr>
            <a:xfrm>
              <a:off x="6323976" y="770397"/>
              <a:ext cx="106551" cy="213983"/>
            </a:xfrm>
            <a:custGeom>
              <a:avLst/>
              <a:gdLst>
                <a:gd name="connsiteX0" fmla="*/ 96099 w 106551"/>
                <a:gd name="connsiteY0" fmla="*/ 32917 h 213983"/>
                <a:gd name="connsiteX1" fmla="*/ 60431 w 106551"/>
                <a:gd name="connsiteY1" fmla="*/ 23156 h 213983"/>
                <a:gd name="connsiteX2" fmla="*/ 27307 w 106551"/>
                <a:gd name="connsiteY2" fmla="*/ 53406 h 213983"/>
                <a:gd name="connsiteX3" fmla="*/ 63097 w 106551"/>
                <a:gd name="connsiteY3" fmla="*/ 92812 h 213983"/>
                <a:gd name="connsiteX4" fmla="*/ 106360 w 106551"/>
                <a:gd name="connsiteY4" fmla="*/ 153312 h 213983"/>
                <a:gd name="connsiteX5" fmla="*/ 45768 w 106551"/>
                <a:gd name="connsiteY5" fmla="*/ 213812 h 213983"/>
                <a:gd name="connsiteX6" fmla="*/ 1575 w 106551"/>
                <a:gd name="connsiteY6" fmla="*/ 204656 h 213983"/>
                <a:gd name="connsiteX7" fmla="*/ 1575 w 106551"/>
                <a:gd name="connsiteY7" fmla="*/ 177230 h 213983"/>
                <a:gd name="connsiteX8" fmla="*/ 41486 w 106551"/>
                <a:gd name="connsiteY8" fmla="*/ 190782 h 213983"/>
                <a:gd name="connsiteX9" fmla="*/ 79376 w 106551"/>
                <a:gd name="connsiteY9" fmla="*/ 157547 h 213983"/>
                <a:gd name="connsiteX10" fmla="*/ 46697 w 106551"/>
                <a:gd name="connsiteY10" fmla="*/ 114552 h 213983"/>
                <a:gd name="connsiteX11" fmla="*/ 0 w 106551"/>
                <a:gd name="connsiteY11" fmla="*/ 51672 h 213983"/>
                <a:gd name="connsiteX12" fmla="*/ 57280 w 106551"/>
                <a:gd name="connsiteY12" fmla="*/ 166 h 213983"/>
                <a:gd name="connsiteX13" fmla="*/ 95130 w 106551"/>
                <a:gd name="connsiteY13" fmla="*/ 7225 h 213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6551" h="213983">
                  <a:moveTo>
                    <a:pt x="96099" y="32917"/>
                  </a:moveTo>
                  <a:cubicBezTo>
                    <a:pt x="85354" y="26464"/>
                    <a:pt x="72872" y="23156"/>
                    <a:pt x="60431" y="23156"/>
                  </a:cubicBezTo>
                  <a:cubicBezTo>
                    <a:pt x="42576" y="21583"/>
                    <a:pt x="27307" y="35619"/>
                    <a:pt x="27307" y="53406"/>
                  </a:cubicBezTo>
                  <a:cubicBezTo>
                    <a:pt x="27307" y="66797"/>
                    <a:pt x="32801" y="75307"/>
                    <a:pt x="63097" y="92812"/>
                  </a:cubicBezTo>
                  <a:cubicBezTo>
                    <a:pt x="93393" y="110276"/>
                    <a:pt x="106360" y="129959"/>
                    <a:pt x="106360" y="153312"/>
                  </a:cubicBezTo>
                  <a:cubicBezTo>
                    <a:pt x="109187" y="187797"/>
                    <a:pt x="80305" y="216474"/>
                    <a:pt x="45768" y="213812"/>
                  </a:cubicBezTo>
                  <a:cubicBezTo>
                    <a:pt x="30620" y="213933"/>
                    <a:pt x="15472" y="210948"/>
                    <a:pt x="1575" y="204656"/>
                  </a:cubicBezTo>
                  <a:lnTo>
                    <a:pt x="1575" y="177230"/>
                  </a:lnTo>
                  <a:cubicBezTo>
                    <a:pt x="13573" y="184974"/>
                    <a:pt x="27307" y="189531"/>
                    <a:pt x="41486" y="190782"/>
                  </a:cubicBezTo>
                  <a:cubicBezTo>
                    <a:pt x="61522" y="192677"/>
                    <a:pt x="78891" y="177391"/>
                    <a:pt x="79376" y="157547"/>
                  </a:cubicBezTo>
                  <a:cubicBezTo>
                    <a:pt x="79376" y="141172"/>
                    <a:pt x="75256" y="131855"/>
                    <a:pt x="46697" y="114552"/>
                  </a:cubicBezTo>
                  <a:cubicBezTo>
                    <a:pt x="8523" y="91521"/>
                    <a:pt x="0" y="78615"/>
                    <a:pt x="0" y="51672"/>
                  </a:cubicBezTo>
                  <a:cubicBezTo>
                    <a:pt x="768" y="21261"/>
                    <a:pt x="26984" y="-2213"/>
                    <a:pt x="57280" y="166"/>
                  </a:cubicBezTo>
                  <a:cubicBezTo>
                    <a:pt x="70206" y="166"/>
                    <a:pt x="83132" y="2506"/>
                    <a:pt x="95130" y="7225"/>
                  </a:cubicBezTo>
                  <a:close/>
                </a:path>
              </a:pathLst>
            </a:custGeom>
            <a:solidFill>
              <a:srgbClr val="FEFFFF"/>
            </a:solidFill>
            <a:ln w="403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CH" sz="1400" dirty="0"/>
            </a:p>
          </p:txBody>
        </p:sp>
        <p:sp>
          <p:nvSpPr>
            <p:cNvPr id="26" name="Forme libre : forme 113">
              <a:extLst>
                <a:ext uri="{FF2B5EF4-FFF2-40B4-BE49-F238E27FC236}">
                  <a16:creationId xmlns:a16="http://schemas.microsoft.com/office/drawing/2014/main" id="{15A0C4A6-44BD-8B2E-CDBF-D737AE8F01F9}"/>
                </a:ext>
              </a:extLst>
            </p:cNvPr>
            <p:cNvSpPr/>
            <p:nvPr/>
          </p:nvSpPr>
          <p:spPr>
            <a:xfrm>
              <a:off x="6464551" y="770537"/>
              <a:ext cx="133665" cy="215244"/>
            </a:xfrm>
            <a:custGeom>
              <a:avLst/>
              <a:gdLst>
                <a:gd name="connsiteX0" fmla="*/ 133666 w 133665"/>
                <a:gd name="connsiteY0" fmla="*/ 208751 h 215244"/>
                <a:gd name="connsiteX1" fmla="*/ 95169 w 133665"/>
                <a:gd name="connsiteY1" fmla="*/ 215245 h 215244"/>
                <a:gd name="connsiteX2" fmla="*/ 0 w 133665"/>
                <a:gd name="connsiteY2" fmla="*/ 107152 h 215244"/>
                <a:gd name="connsiteX3" fmla="*/ 93756 w 133665"/>
                <a:gd name="connsiteY3" fmla="*/ 26 h 215244"/>
                <a:gd name="connsiteX4" fmla="*/ 133666 w 133665"/>
                <a:gd name="connsiteY4" fmla="*/ 7569 h 215244"/>
                <a:gd name="connsiteX5" fmla="*/ 133666 w 133665"/>
                <a:gd name="connsiteY5" fmla="*/ 33745 h 215244"/>
                <a:gd name="connsiteX6" fmla="*/ 94038 w 133665"/>
                <a:gd name="connsiteY6" fmla="*/ 23016 h 215244"/>
                <a:gd name="connsiteX7" fmla="*/ 27953 w 133665"/>
                <a:gd name="connsiteY7" fmla="*/ 101787 h 215244"/>
                <a:gd name="connsiteX8" fmla="*/ 95775 w 133665"/>
                <a:gd name="connsiteY8" fmla="*/ 192537 h 215244"/>
                <a:gd name="connsiteX9" fmla="*/ 133666 w 133665"/>
                <a:gd name="connsiteY9" fmla="*/ 182454 h 215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3665" h="215244">
                  <a:moveTo>
                    <a:pt x="133666" y="208751"/>
                  </a:moveTo>
                  <a:cubicBezTo>
                    <a:pt x="121184" y="212865"/>
                    <a:pt x="108258" y="214922"/>
                    <a:pt x="95169" y="215245"/>
                  </a:cubicBezTo>
                  <a:cubicBezTo>
                    <a:pt x="28236" y="215245"/>
                    <a:pt x="0" y="164344"/>
                    <a:pt x="0" y="107152"/>
                  </a:cubicBezTo>
                  <a:cubicBezTo>
                    <a:pt x="0" y="41610"/>
                    <a:pt x="38496" y="26"/>
                    <a:pt x="93756" y="26"/>
                  </a:cubicBezTo>
                  <a:cubicBezTo>
                    <a:pt x="107450" y="-296"/>
                    <a:pt x="121022" y="2366"/>
                    <a:pt x="133666" y="7569"/>
                  </a:cubicBezTo>
                  <a:lnTo>
                    <a:pt x="133666" y="33745"/>
                  </a:lnTo>
                  <a:cubicBezTo>
                    <a:pt x="121669" y="26324"/>
                    <a:pt x="107935" y="22694"/>
                    <a:pt x="94038" y="23016"/>
                  </a:cubicBezTo>
                  <a:cubicBezTo>
                    <a:pt x="53200" y="25073"/>
                    <a:pt x="22742" y="61293"/>
                    <a:pt x="27953" y="101787"/>
                  </a:cubicBezTo>
                  <a:cubicBezTo>
                    <a:pt x="27953" y="156157"/>
                    <a:pt x="49725" y="192537"/>
                    <a:pt x="95775" y="192537"/>
                  </a:cubicBezTo>
                  <a:cubicBezTo>
                    <a:pt x="109025" y="192537"/>
                    <a:pt x="122153" y="189069"/>
                    <a:pt x="133666" y="182454"/>
                  </a:cubicBezTo>
                  <a:close/>
                </a:path>
              </a:pathLst>
            </a:custGeom>
            <a:solidFill>
              <a:srgbClr val="FEFFFF"/>
            </a:solidFill>
            <a:ln w="403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CH" sz="1400" dirty="0"/>
            </a:p>
          </p:txBody>
        </p:sp>
        <p:sp>
          <p:nvSpPr>
            <p:cNvPr id="27" name="Forme libre : forme 114">
              <a:extLst>
                <a:ext uri="{FF2B5EF4-FFF2-40B4-BE49-F238E27FC236}">
                  <a16:creationId xmlns:a16="http://schemas.microsoft.com/office/drawing/2014/main" id="{01A9B6E9-55D8-1CDC-9D1B-D0CEA4E31B03}"/>
                </a:ext>
              </a:extLst>
            </p:cNvPr>
            <p:cNvSpPr/>
            <p:nvPr/>
          </p:nvSpPr>
          <p:spPr>
            <a:xfrm>
              <a:off x="6642085" y="772741"/>
              <a:ext cx="26660" cy="210822"/>
            </a:xfrm>
            <a:custGeom>
              <a:avLst/>
              <a:gdLst>
                <a:gd name="connsiteX0" fmla="*/ 0 w 26660"/>
                <a:gd name="connsiteY0" fmla="*/ 0 h 210822"/>
                <a:gd name="connsiteX1" fmla="*/ 26661 w 26660"/>
                <a:gd name="connsiteY1" fmla="*/ 0 h 210822"/>
                <a:gd name="connsiteX2" fmla="*/ 26661 w 26660"/>
                <a:gd name="connsiteY2" fmla="*/ 210822 h 210822"/>
                <a:gd name="connsiteX3" fmla="*/ 0 w 26660"/>
                <a:gd name="connsiteY3" fmla="*/ 210822 h 21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660" h="210822">
                  <a:moveTo>
                    <a:pt x="0" y="0"/>
                  </a:moveTo>
                  <a:lnTo>
                    <a:pt x="26661" y="0"/>
                  </a:lnTo>
                  <a:lnTo>
                    <a:pt x="26661" y="210822"/>
                  </a:lnTo>
                  <a:lnTo>
                    <a:pt x="0" y="210822"/>
                  </a:lnTo>
                  <a:close/>
                </a:path>
              </a:pathLst>
            </a:custGeom>
            <a:solidFill>
              <a:srgbClr val="FEFFFF"/>
            </a:solidFill>
            <a:ln w="403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CH" sz="1400" dirty="0"/>
            </a:p>
          </p:txBody>
        </p:sp>
        <p:sp>
          <p:nvSpPr>
            <p:cNvPr id="28" name="Forme libre : forme 115">
              <a:extLst>
                <a:ext uri="{FF2B5EF4-FFF2-40B4-BE49-F238E27FC236}">
                  <a16:creationId xmlns:a16="http://schemas.microsoft.com/office/drawing/2014/main" id="{90D3942B-3140-86CD-23FD-BCA66C1F2974}"/>
                </a:ext>
              </a:extLst>
            </p:cNvPr>
            <p:cNvSpPr/>
            <p:nvPr/>
          </p:nvSpPr>
          <p:spPr>
            <a:xfrm>
              <a:off x="6721299" y="772741"/>
              <a:ext cx="102400" cy="210822"/>
            </a:xfrm>
            <a:custGeom>
              <a:avLst/>
              <a:gdLst>
                <a:gd name="connsiteX0" fmla="*/ 0 w 102400"/>
                <a:gd name="connsiteY0" fmla="*/ 0 h 210822"/>
                <a:gd name="connsiteX1" fmla="*/ 98442 w 102400"/>
                <a:gd name="connsiteY1" fmla="*/ 0 h 210822"/>
                <a:gd name="connsiteX2" fmla="*/ 98442 w 102400"/>
                <a:gd name="connsiteY2" fmla="*/ 23030 h 210822"/>
                <a:gd name="connsiteX3" fmla="*/ 26661 w 102400"/>
                <a:gd name="connsiteY3" fmla="*/ 23030 h 210822"/>
                <a:gd name="connsiteX4" fmla="*/ 26661 w 102400"/>
                <a:gd name="connsiteY4" fmla="*/ 89822 h 210822"/>
                <a:gd name="connsiteX5" fmla="*/ 94969 w 102400"/>
                <a:gd name="connsiteY5" fmla="*/ 89822 h 210822"/>
                <a:gd name="connsiteX6" fmla="*/ 94969 w 102400"/>
                <a:gd name="connsiteY6" fmla="*/ 112812 h 210822"/>
                <a:gd name="connsiteX7" fmla="*/ 26661 w 102400"/>
                <a:gd name="connsiteY7" fmla="*/ 112812 h 210822"/>
                <a:gd name="connsiteX8" fmla="*/ 26661 w 102400"/>
                <a:gd name="connsiteY8" fmla="*/ 187832 h 210822"/>
                <a:gd name="connsiteX9" fmla="*/ 102401 w 102400"/>
                <a:gd name="connsiteY9" fmla="*/ 187832 h 210822"/>
                <a:gd name="connsiteX10" fmla="*/ 102401 w 102400"/>
                <a:gd name="connsiteY10" fmla="*/ 210822 h 210822"/>
                <a:gd name="connsiteX11" fmla="*/ 0 w 102400"/>
                <a:gd name="connsiteY11" fmla="*/ 210822 h 21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2400" h="210822">
                  <a:moveTo>
                    <a:pt x="0" y="0"/>
                  </a:moveTo>
                  <a:lnTo>
                    <a:pt x="98442" y="0"/>
                  </a:lnTo>
                  <a:lnTo>
                    <a:pt x="98442" y="23030"/>
                  </a:lnTo>
                  <a:lnTo>
                    <a:pt x="26661" y="23030"/>
                  </a:lnTo>
                  <a:lnTo>
                    <a:pt x="26661" y="89822"/>
                  </a:lnTo>
                  <a:lnTo>
                    <a:pt x="94969" y="89822"/>
                  </a:lnTo>
                  <a:lnTo>
                    <a:pt x="94969" y="112812"/>
                  </a:lnTo>
                  <a:lnTo>
                    <a:pt x="26661" y="112812"/>
                  </a:lnTo>
                  <a:lnTo>
                    <a:pt x="26661" y="187832"/>
                  </a:lnTo>
                  <a:lnTo>
                    <a:pt x="102401" y="187832"/>
                  </a:lnTo>
                  <a:lnTo>
                    <a:pt x="102401" y="210822"/>
                  </a:lnTo>
                  <a:lnTo>
                    <a:pt x="0" y="210822"/>
                  </a:lnTo>
                  <a:close/>
                </a:path>
              </a:pathLst>
            </a:custGeom>
            <a:solidFill>
              <a:srgbClr val="FEFFFF"/>
            </a:solidFill>
            <a:ln w="403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CH" sz="1400" dirty="0"/>
            </a:p>
          </p:txBody>
        </p:sp>
        <p:sp>
          <p:nvSpPr>
            <p:cNvPr id="29" name="Forme libre : forme 116">
              <a:extLst>
                <a:ext uri="{FF2B5EF4-FFF2-40B4-BE49-F238E27FC236}">
                  <a16:creationId xmlns:a16="http://schemas.microsoft.com/office/drawing/2014/main" id="{E0E08C94-66DB-DD3F-DA2F-0E619921BB0D}"/>
                </a:ext>
              </a:extLst>
            </p:cNvPr>
            <p:cNvSpPr/>
            <p:nvPr/>
          </p:nvSpPr>
          <p:spPr>
            <a:xfrm>
              <a:off x="6866922" y="772741"/>
              <a:ext cx="138715" cy="210822"/>
            </a:xfrm>
            <a:custGeom>
              <a:avLst/>
              <a:gdLst>
                <a:gd name="connsiteX0" fmla="*/ 0 w 138715"/>
                <a:gd name="connsiteY0" fmla="*/ 0 h 210822"/>
                <a:gd name="connsiteX1" fmla="*/ 33003 w 138715"/>
                <a:gd name="connsiteY1" fmla="*/ 0 h 210822"/>
                <a:gd name="connsiteX2" fmla="*/ 112661 w 138715"/>
                <a:gd name="connsiteY2" fmla="*/ 173958 h 210822"/>
                <a:gd name="connsiteX3" fmla="*/ 113307 w 138715"/>
                <a:gd name="connsiteY3" fmla="*/ 173958 h 210822"/>
                <a:gd name="connsiteX4" fmla="*/ 113307 w 138715"/>
                <a:gd name="connsiteY4" fmla="*/ 0 h 210822"/>
                <a:gd name="connsiteX5" fmla="*/ 138715 w 138715"/>
                <a:gd name="connsiteY5" fmla="*/ 0 h 210822"/>
                <a:gd name="connsiteX6" fmla="*/ 138715 w 138715"/>
                <a:gd name="connsiteY6" fmla="*/ 210822 h 210822"/>
                <a:gd name="connsiteX7" fmla="*/ 105713 w 138715"/>
                <a:gd name="connsiteY7" fmla="*/ 210822 h 210822"/>
                <a:gd name="connsiteX8" fmla="*/ 26054 w 138715"/>
                <a:gd name="connsiteY8" fmla="*/ 38155 h 210822"/>
                <a:gd name="connsiteX9" fmla="*/ 25408 w 138715"/>
                <a:gd name="connsiteY9" fmla="*/ 38155 h 210822"/>
                <a:gd name="connsiteX10" fmla="*/ 25408 w 138715"/>
                <a:gd name="connsiteY10" fmla="*/ 210822 h 210822"/>
                <a:gd name="connsiteX11" fmla="*/ 0 w 138715"/>
                <a:gd name="connsiteY11" fmla="*/ 210822 h 21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715" h="210822">
                  <a:moveTo>
                    <a:pt x="0" y="0"/>
                  </a:moveTo>
                  <a:lnTo>
                    <a:pt x="33003" y="0"/>
                  </a:lnTo>
                  <a:lnTo>
                    <a:pt x="112661" y="173958"/>
                  </a:lnTo>
                  <a:lnTo>
                    <a:pt x="113307" y="173958"/>
                  </a:lnTo>
                  <a:lnTo>
                    <a:pt x="113307" y="0"/>
                  </a:lnTo>
                  <a:lnTo>
                    <a:pt x="138715" y="0"/>
                  </a:lnTo>
                  <a:lnTo>
                    <a:pt x="138715" y="210822"/>
                  </a:lnTo>
                  <a:lnTo>
                    <a:pt x="105713" y="210822"/>
                  </a:lnTo>
                  <a:lnTo>
                    <a:pt x="26054" y="38155"/>
                  </a:lnTo>
                  <a:lnTo>
                    <a:pt x="25408" y="38155"/>
                  </a:lnTo>
                  <a:lnTo>
                    <a:pt x="25408" y="210822"/>
                  </a:lnTo>
                  <a:lnTo>
                    <a:pt x="0" y="210822"/>
                  </a:lnTo>
                  <a:close/>
                </a:path>
              </a:pathLst>
            </a:custGeom>
            <a:solidFill>
              <a:srgbClr val="FEFFFF"/>
            </a:solidFill>
            <a:ln w="403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CH" sz="1400" dirty="0"/>
            </a:p>
          </p:txBody>
        </p:sp>
        <p:sp>
          <p:nvSpPr>
            <p:cNvPr id="30" name="Forme libre : forme 117">
              <a:extLst>
                <a:ext uri="{FF2B5EF4-FFF2-40B4-BE49-F238E27FC236}">
                  <a16:creationId xmlns:a16="http://schemas.microsoft.com/office/drawing/2014/main" id="{03D735FE-70AB-3419-86B8-3AADCD14F128}"/>
                </a:ext>
              </a:extLst>
            </p:cNvPr>
            <p:cNvSpPr/>
            <p:nvPr/>
          </p:nvSpPr>
          <p:spPr>
            <a:xfrm>
              <a:off x="7049345" y="770537"/>
              <a:ext cx="133343" cy="215244"/>
            </a:xfrm>
            <a:custGeom>
              <a:avLst/>
              <a:gdLst>
                <a:gd name="connsiteX0" fmla="*/ 133343 w 133343"/>
                <a:gd name="connsiteY0" fmla="*/ 208751 h 215244"/>
                <a:gd name="connsiteX1" fmla="*/ 94806 w 133343"/>
                <a:gd name="connsiteY1" fmla="*/ 215245 h 215244"/>
                <a:gd name="connsiteX2" fmla="*/ 0 w 133343"/>
                <a:gd name="connsiteY2" fmla="*/ 107152 h 215244"/>
                <a:gd name="connsiteX3" fmla="*/ 93231 w 133343"/>
                <a:gd name="connsiteY3" fmla="*/ 26 h 215244"/>
                <a:gd name="connsiteX4" fmla="*/ 133343 w 133343"/>
                <a:gd name="connsiteY4" fmla="*/ 7569 h 215244"/>
                <a:gd name="connsiteX5" fmla="*/ 133343 w 133343"/>
                <a:gd name="connsiteY5" fmla="*/ 33745 h 215244"/>
                <a:gd name="connsiteX6" fmla="*/ 93555 w 133343"/>
                <a:gd name="connsiteY6" fmla="*/ 23016 h 215244"/>
                <a:gd name="connsiteX7" fmla="*/ 27590 w 133343"/>
                <a:gd name="connsiteY7" fmla="*/ 101787 h 215244"/>
                <a:gd name="connsiteX8" fmla="*/ 95453 w 133343"/>
                <a:gd name="connsiteY8" fmla="*/ 192537 h 215244"/>
                <a:gd name="connsiteX9" fmla="*/ 133343 w 133343"/>
                <a:gd name="connsiteY9" fmla="*/ 182454 h 215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3343" h="215244">
                  <a:moveTo>
                    <a:pt x="133343" y="208751"/>
                  </a:moveTo>
                  <a:cubicBezTo>
                    <a:pt x="120861" y="212865"/>
                    <a:pt x="107935" y="214922"/>
                    <a:pt x="94806" y="215245"/>
                  </a:cubicBezTo>
                  <a:cubicBezTo>
                    <a:pt x="28075" y="215245"/>
                    <a:pt x="0" y="164344"/>
                    <a:pt x="0" y="107152"/>
                  </a:cubicBezTo>
                  <a:cubicBezTo>
                    <a:pt x="0" y="41610"/>
                    <a:pt x="38173" y="26"/>
                    <a:pt x="93231" y="26"/>
                  </a:cubicBezTo>
                  <a:cubicBezTo>
                    <a:pt x="106966" y="-296"/>
                    <a:pt x="120700" y="2366"/>
                    <a:pt x="133343" y="7569"/>
                  </a:cubicBezTo>
                  <a:lnTo>
                    <a:pt x="133343" y="33745"/>
                  </a:lnTo>
                  <a:cubicBezTo>
                    <a:pt x="121346" y="26324"/>
                    <a:pt x="107612" y="22694"/>
                    <a:pt x="93555" y="23016"/>
                  </a:cubicBezTo>
                  <a:cubicBezTo>
                    <a:pt x="52836" y="25073"/>
                    <a:pt x="22419" y="61293"/>
                    <a:pt x="27590" y="101787"/>
                  </a:cubicBezTo>
                  <a:cubicBezTo>
                    <a:pt x="27590" y="156157"/>
                    <a:pt x="49686" y="192537"/>
                    <a:pt x="95453" y="192537"/>
                  </a:cubicBezTo>
                  <a:cubicBezTo>
                    <a:pt x="108703" y="192537"/>
                    <a:pt x="121790" y="189069"/>
                    <a:pt x="133343" y="182454"/>
                  </a:cubicBezTo>
                  <a:close/>
                </a:path>
              </a:pathLst>
            </a:custGeom>
            <a:solidFill>
              <a:srgbClr val="FEFFFF"/>
            </a:solidFill>
            <a:ln w="403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CH" sz="1400" dirty="0"/>
            </a:p>
          </p:txBody>
        </p:sp>
        <p:sp>
          <p:nvSpPr>
            <p:cNvPr id="31" name="Forme libre : forme 118">
              <a:extLst>
                <a:ext uri="{FF2B5EF4-FFF2-40B4-BE49-F238E27FC236}">
                  <a16:creationId xmlns:a16="http://schemas.microsoft.com/office/drawing/2014/main" id="{6D0B52D7-735C-7729-0682-F3EE8768C471}"/>
                </a:ext>
              </a:extLst>
            </p:cNvPr>
            <p:cNvSpPr/>
            <p:nvPr/>
          </p:nvSpPr>
          <p:spPr>
            <a:xfrm>
              <a:off x="7226557" y="772741"/>
              <a:ext cx="102077" cy="210822"/>
            </a:xfrm>
            <a:custGeom>
              <a:avLst/>
              <a:gdLst>
                <a:gd name="connsiteX0" fmla="*/ 0 w 102077"/>
                <a:gd name="connsiteY0" fmla="*/ 0 h 210822"/>
                <a:gd name="connsiteX1" fmla="*/ 98119 w 102077"/>
                <a:gd name="connsiteY1" fmla="*/ 0 h 210822"/>
                <a:gd name="connsiteX2" fmla="*/ 98119 w 102077"/>
                <a:gd name="connsiteY2" fmla="*/ 23030 h 210822"/>
                <a:gd name="connsiteX3" fmla="*/ 26660 w 102077"/>
                <a:gd name="connsiteY3" fmla="*/ 23030 h 210822"/>
                <a:gd name="connsiteX4" fmla="*/ 26660 w 102077"/>
                <a:gd name="connsiteY4" fmla="*/ 89822 h 210822"/>
                <a:gd name="connsiteX5" fmla="*/ 95129 w 102077"/>
                <a:gd name="connsiteY5" fmla="*/ 89822 h 210822"/>
                <a:gd name="connsiteX6" fmla="*/ 95129 w 102077"/>
                <a:gd name="connsiteY6" fmla="*/ 112812 h 210822"/>
                <a:gd name="connsiteX7" fmla="*/ 26660 w 102077"/>
                <a:gd name="connsiteY7" fmla="*/ 112812 h 210822"/>
                <a:gd name="connsiteX8" fmla="*/ 26660 w 102077"/>
                <a:gd name="connsiteY8" fmla="*/ 187832 h 210822"/>
                <a:gd name="connsiteX9" fmla="*/ 102077 w 102077"/>
                <a:gd name="connsiteY9" fmla="*/ 187832 h 210822"/>
                <a:gd name="connsiteX10" fmla="*/ 102077 w 102077"/>
                <a:gd name="connsiteY10" fmla="*/ 210822 h 210822"/>
                <a:gd name="connsiteX11" fmla="*/ 0 w 102077"/>
                <a:gd name="connsiteY11" fmla="*/ 210822 h 21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2077" h="210822">
                  <a:moveTo>
                    <a:pt x="0" y="0"/>
                  </a:moveTo>
                  <a:lnTo>
                    <a:pt x="98119" y="0"/>
                  </a:lnTo>
                  <a:lnTo>
                    <a:pt x="98119" y="23030"/>
                  </a:lnTo>
                  <a:lnTo>
                    <a:pt x="26660" y="23030"/>
                  </a:lnTo>
                  <a:lnTo>
                    <a:pt x="26660" y="89822"/>
                  </a:lnTo>
                  <a:lnTo>
                    <a:pt x="95129" y="89822"/>
                  </a:lnTo>
                  <a:lnTo>
                    <a:pt x="95129" y="112812"/>
                  </a:lnTo>
                  <a:lnTo>
                    <a:pt x="26660" y="112812"/>
                  </a:lnTo>
                  <a:lnTo>
                    <a:pt x="26660" y="187832"/>
                  </a:lnTo>
                  <a:lnTo>
                    <a:pt x="102077" y="187832"/>
                  </a:lnTo>
                  <a:lnTo>
                    <a:pt x="102077" y="210822"/>
                  </a:lnTo>
                  <a:lnTo>
                    <a:pt x="0" y="210822"/>
                  </a:lnTo>
                  <a:close/>
                </a:path>
              </a:pathLst>
            </a:custGeom>
            <a:solidFill>
              <a:srgbClr val="FEFFFF"/>
            </a:solidFill>
            <a:ln w="403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CH" sz="1400" dirty="0"/>
            </a:p>
          </p:txBody>
        </p:sp>
        <p:sp>
          <p:nvSpPr>
            <p:cNvPr id="32" name="Forme libre : forme 119">
              <a:extLst>
                <a:ext uri="{FF2B5EF4-FFF2-40B4-BE49-F238E27FC236}">
                  <a16:creationId xmlns:a16="http://schemas.microsoft.com/office/drawing/2014/main" id="{123C2E9D-2A5D-A645-4804-10B4BAC3E56A}"/>
                </a:ext>
              </a:extLst>
            </p:cNvPr>
            <p:cNvSpPr/>
            <p:nvPr/>
          </p:nvSpPr>
          <p:spPr>
            <a:xfrm>
              <a:off x="4838986" y="1153569"/>
              <a:ext cx="26660" cy="210822"/>
            </a:xfrm>
            <a:custGeom>
              <a:avLst/>
              <a:gdLst>
                <a:gd name="connsiteX0" fmla="*/ 0 w 26660"/>
                <a:gd name="connsiteY0" fmla="*/ 0 h 210822"/>
                <a:gd name="connsiteX1" fmla="*/ 26660 w 26660"/>
                <a:gd name="connsiteY1" fmla="*/ 0 h 210822"/>
                <a:gd name="connsiteX2" fmla="*/ 26660 w 26660"/>
                <a:gd name="connsiteY2" fmla="*/ 210822 h 210822"/>
                <a:gd name="connsiteX3" fmla="*/ 0 w 26660"/>
                <a:gd name="connsiteY3" fmla="*/ 210822 h 21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660" h="210822">
                  <a:moveTo>
                    <a:pt x="0" y="0"/>
                  </a:moveTo>
                  <a:lnTo>
                    <a:pt x="26660" y="0"/>
                  </a:lnTo>
                  <a:lnTo>
                    <a:pt x="26660" y="210822"/>
                  </a:lnTo>
                  <a:lnTo>
                    <a:pt x="0" y="210822"/>
                  </a:lnTo>
                  <a:close/>
                </a:path>
              </a:pathLst>
            </a:custGeom>
            <a:solidFill>
              <a:srgbClr val="FEFFFF"/>
            </a:solidFill>
            <a:ln w="403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CH" sz="1400" dirty="0"/>
            </a:p>
          </p:txBody>
        </p:sp>
        <p:sp>
          <p:nvSpPr>
            <p:cNvPr id="33" name="Forme libre : forme 120">
              <a:extLst>
                <a:ext uri="{FF2B5EF4-FFF2-40B4-BE49-F238E27FC236}">
                  <a16:creationId xmlns:a16="http://schemas.microsoft.com/office/drawing/2014/main" id="{11771A23-834E-CA24-F9A6-1BCAB0F0CA83}"/>
                </a:ext>
              </a:extLst>
            </p:cNvPr>
            <p:cNvSpPr/>
            <p:nvPr/>
          </p:nvSpPr>
          <p:spPr>
            <a:xfrm>
              <a:off x="4918361" y="1153569"/>
              <a:ext cx="138392" cy="210781"/>
            </a:xfrm>
            <a:custGeom>
              <a:avLst/>
              <a:gdLst>
                <a:gd name="connsiteX0" fmla="*/ 0 w 138392"/>
                <a:gd name="connsiteY0" fmla="*/ 0 h 210781"/>
                <a:gd name="connsiteX1" fmla="*/ 32962 w 138392"/>
                <a:gd name="connsiteY1" fmla="*/ 0 h 210781"/>
                <a:gd name="connsiteX2" fmla="*/ 112338 w 138392"/>
                <a:gd name="connsiteY2" fmla="*/ 173917 h 210781"/>
                <a:gd name="connsiteX3" fmla="*/ 112984 w 138392"/>
                <a:gd name="connsiteY3" fmla="*/ 173917 h 210781"/>
                <a:gd name="connsiteX4" fmla="*/ 112984 w 138392"/>
                <a:gd name="connsiteY4" fmla="*/ 0 h 210781"/>
                <a:gd name="connsiteX5" fmla="*/ 138392 w 138392"/>
                <a:gd name="connsiteY5" fmla="*/ 0 h 210781"/>
                <a:gd name="connsiteX6" fmla="*/ 138392 w 138392"/>
                <a:gd name="connsiteY6" fmla="*/ 210782 h 210781"/>
                <a:gd name="connsiteX7" fmla="*/ 105390 w 138392"/>
                <a:gd name="connsiteY7" fmla="*/ 210782 h 210781"/>
                <a:gd name="connsiteX8" fmla="*/ 26014 w 138392"/>
                <a:gd name="connsiteY8" fmla="*/ 37792 h 210781"/>
                <a:gd name="connsiteX9" fmla="*/ 25409 w 138392"/>
                <a:gd name="connsiteY9" fmla="*/ 37792 h 210781"/>
                <a:gd name="connsiteX10" fmla="*/ 25409 w 138392"/>
                <a:gd name="connsiteY10" fmla="*/ 210782 h 210781"/>
                <a:gd name="connsiteX11" fmla="*/ 0 w 138392"/>
                <a:gd name="connsiteY11" fmla="*/ 210782 h 210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92" h="210781">
                  <a:moveTo>
                    <a:pt x="0" y="0"/>
                  </a:moveTo>
                  <a:lnTo>
                    <a:pt x="32962" y="0"/>
                  </a:lnTo>
                  <a:lnTo>
                    <a:pt x="112338" y="173917"/>
                  </a:lnTo>
                  <a:lnTo>
                    <a:pt x="112984" y="173917"/>
                  </a:lnTo>
                  <a:lnTo>
                    <a:pt x="112984" y="0"/>
                  </a:lnTo>
                  <a:lnTo>
                    <a:pt x="138392" y="0"/>
                  </a:lnTo>
                  <a:lnTo>
                    <a:pt x="138392" y="210782"/>
                  </a:lnTo>
                  <a:lnTo>
                    <a:pt x="105390" y="210782"/>
                  </a:lnTo>
                  <a:lnTo>
                    <a:pt x="26014" y="37792"/>
                  </a:lnTo>
                  <a:lnTo>
                    <a:pt x="25409" y="37792"/>
                  </a:lnTo>
                  <a:lnTo>
                    <a:pt x="25409" y="210782"/>
                  </a:lnTo>
                  <a:lnTo>
                    <a:pt x="0" y="210782"/>
                  </a:lnTo>
                  <a:close/>
                </a:path>
              </a:pathLst>
            </a:custGeom>
            <a:solidFill>
              <a:srgbClr val="FEFFFF"/>
            </a:solidFill>
            <a:ln w="403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CH" sz="1400" dirty="0"/>
            </a:p>
          </p:txBody>
        </p:sp>
        <p:sp>
          <p:nvSpPr>
            <p:cNvPr id="34" name="Forme libre : forme 121">
              <a:extLst>
                <a:ext uri="{FF2B5EF4-FFF2-40B4-BE49-F238E27FC236}">
                  <a16:creationId xmlns:a16="http://schemas.microsoft.com/office/drawing/2014/main" id="{74D7D77A-AAEB-9259-47D6-450E00862AF2}"/>
                </a:ext>
              </a:extLst>
            </p:cNvPr>
            <p:cNvSpPr/>
            <p:nvPr/>
          </p:nvSpPr>
          <p:spPr>
            <a:xfrm>
              <a:off x="5188198" y="1153569"/>
              <a:ext cx="102077" cy="210781"/>
            </a:xfrm>
            <a:custGeom>
              <a:avLst/>
              <a:gdLst>
                <a:gd name="connsiteX0" fmla="*/ 0 w 102077"/>
                <a:gd name="connsiteY0" fmla="*/ 0 h 210781"/>
                <a:gd name="connsiteX1" fmla="*/ 98119 w 102077"/>
                <a:gd name="connsiteY1" fmla="*/ 0 h 210781"/>
                <a:gd name="connsiteX2" fmla="*/ 98119 w 102077"/>
                <a:gd name="connsiteY2" fmla="*/ 22667 h 210781"/>
                <a:gd name="connsiteX3" fmla="*/ 26661 w 102077"/>
                <a:gd name="connsiteY3" fmla="*/ 22667 h 210781"/>
                <a:gd name="connsiteX4" fmla="*/ 26661 w 102077"/>
                <a:gd name="connsiteY4" fmla="*/ 89782 h 210781"/>
                <a:gd name="connsiteX5" fmla="*/ 94806 w 102077"/>
                <a:gd name="connsiteY5" fmla="*/ 89782 h 210781"/>
                <a:gd name="connsiteX6" fmla="*/ 94806 w 102077"/>
                <a:gd name="connsiteY6" fmla="*/ 112812 h 210781"/>
                <a:gd name="connsiteX7" fmla="*/ 26661 w 102077"/>
                <a:gd name="connsiteY7" fmla="*/ 112812 h 210781"/>
                <a:gd name="connsiteX8" fmla="*/ 26661 w 102077"/>
                <a:gd name="connsiteY8" fmla="*/ 187953 h 210781"/>
                <a:gd name="connsiteX9" fmla="*/ 102078 w 102077"/>
                <a:gd name="connsiteY9" fmla="*/ 187953 h 210781"/>
                <a:gd name="connsiteX10" fmla="*/ 102078 w 102077"/>
                <a:gd name="connsiteY10" fmla="*/ 210782 h 210781"/>
                <a:gd name="connsiteX11" fmla="*/ 0 w 102077"/>
                <a:gd name="connsiteY11" fmla="*/ 210782 h 210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2077" h="210781">
                  <a:moveTo>
                    <a:pt x="0" y="0"/>
                  </a:moveTo>
                  <a:lnTo>
                    <a:pt x="98119" y="0"/>
                  </a:lnTo>
                  <a:lnTo>
                    <a:pt x="98119" y="22667"/>
                  </a:lnTo>
                  <a:lnTo>
                    <a:pt x="26661" y="22667"/>
                  </a:lnTo>
                  <a:lnTo>
                    <a:pt x="26661" y="89782"/>
                  </a:lnTo>
                  <a:lnTo>
                    <a:pt x="94806" y="89782"/>
                  </a:lnTo>
                  <a:lnTo>
                    <a:pt x="94806" y="112812"/>
                  </a:lnTo>
                  <a:lnTo>
                    <a:pt x="26661" y="112812"/>
                  </a:lnTo>
                  <a:lnTo>
                    <a:pt x="26661" y="187953"/>
                  </a:lnTo>
                  <a:lnTo>
                    <a:pt x="102078" y="187953"/>
                  </a:lnTo>
                  <a:lnTo>
                    <a:pt x="102078" y="210782"/>
                  </a:lnTo>
                  <a:lnTo>
                    <a:pt x="0" y="210782"/>
                  </a:lnTo>
                  <a:close/>
                </a:path>
              </a:pathLst>
            </a:custGeom>
            <a:solidFill>
              <a:srgbClr val="FEFFFF"/>
            </a:solidFill>
            <a:ln w="403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CH" sz="1400" dirty="0"/>
            </a:p>
          </p:txBody>
        </p:sp>
        <p:sp>
          <p:nvSpPr>
            <p:cNvPr id="35" name="Forme libre : forme 122">
              <a:extLst>
                <a:ext uri="{FF2B5EF4-FFF2-40B4-BE49-F238E27FC236}">
                  <a16:creationId xmlns:a16="http://schemas.microsoft.com/office/drawing/2014/main" id="{28299E1D-83BF-AB12-BE2B-B4A6CABC42BF}"/>
                </a:ext>
              </a:extLst>
            </p:cNvPr>
            <p:cNvSpPr/>
            <p:nvPr/>
          </p:nvSpPr>
          <p:spPr>
            <a:xfrm>
              <a:off x="5337295" y="1153569"/>
              <a:ext cx="138392" cy="210781"/>
            </a:xfrm>
            <a:custGeom>
              <a:avLst/>
              <a:gdLst>
                <a:gd name="connsiteX0" fmla="*/ 0 w 138392"/>
                <a:gd name="connsiteY0" fmla="*/ 0 h 210781"/>
                <a:gd name="connsiteX1" fmla="*/ 32962 w 138392"/>
                <a:gd name="connsiteY1" fmla="*/ 0 h 210781"/>
                <a:gd name="connsiteX2" fmla="*/ 112661 w 138392"/>
                <a:gd name="connsiteY2" fmla="*/ 173917 h 210781"/>
                <a:gd name="connsiteX3" fmla="*/ 113307 w 138392"/>
                <a:gd name="connsiteY3" fmla="*/ 173917 h 210781"/>
                <a:gd name="connsiteX4" fmla="*/ 113307 w 138392"/>
                <a:gd name="connsiteY4" fmla="*/ 0 h 210781"/>
                <a:gd name="connsiteX5" fmla="*/ 138392 w 138392"/>
                <a:gd name="connsiteY5" fmla="*/ 0 h 210781"/>
                <a:gd name="connsiteX6" fmla="*/ 138392 w 138392"/>
                <a:gd name="connsiteY6" fmla="*/ 210782 h 210781"/>
                <a:gd name="connsiteX7" fmla="*/ 105713 w 138392"/>
                <a:gd name="connsiteY7" fmla="*/ 210782 h 210781"/>
                <a:gd name="connsiteX8" fmla="*/ 26054 w 138392"/>
                <a:gd name="connsiteY8" fmla="*/ 37792 h 210781"/>
                <a:gd name="connsiteX9" fmla="*/ 25408 w 138392"/>
                <a:gd name="connsiteY9" fmla="*/ 37792 h 210781"/>
                <a:gd name="connsiteX10" fmla="*/ 25408 w 138392"/>
                <a:gd name="connsiteY10" fmla="*/ 210782 h 210781"/>
                <a:gd name="connsiteX11" fmla="*/ 0 w 138392"/>
                <a:gd name="connsiteY11" fmla="*/ 210782 h 210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92" h="210781">
                  <a:moveTo>
                    <a:pt x="0" y="0"/>
                  </a:moveTo>
                  <a:lnTo>
                    <a:pt x="32962" y="0"/>
                  </a:lnTo>
                  <a:lnTo>
                    <a:pt x="112661" y="173917"/>
                  </a:lnTo>
                  <a:lnTo>
                    <a:pt x="113307" y="173917"/>
                  </a:lnTo>
                  <a:lnTo>
                    <a:pt x="113307" y="0"/>
                  </a:lnTo>
                  <a:lnTo>
                    <a:pt x="138392" y="0"/>
                  </a:lnTo>
                  <a:lnTo>
                    <a:pt x="138392" y="210782"/>
                  </a:lnTo>
                  <a:lnTo>
                    <a:pt x="105713" y="210782"/>
                  </a:lnTo>
                  <a:lnTo>
                    <a:pt x="26054" y="37792"/>
                  </a:lnTo>
                  <a:lnTo>
                    <a:pt x="25408" y="37792"/>
                  </a:lnTo>
                  <a:lnTo>
                    <a:pt x="25408" y="210782"/>
                  </a:lnTo>
                  <a:lnTo>
                    <a:pt x="0" y="210782"/>
                  </a:lnTo>
                  <a:close/>
                </a:path>
              </a:pathLst>
            </a:custGeom>
            <a:solidFill>
              <a:srgbClr val="FEFFFF"/>
            </a:solidFill>
            <a:ln w="403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CH" sz="1400" dirty="0"/>
            </a:p>
          </p:txBody>
        </p:sp>
        <p:sp>
          <p:nvSpPr>
            <p:cNvPr id="36" name="Forme libre : forme 123">
              <a:extLst>
                <a:ext uri="{FF2B5EF4-FFF2-40B4-BE49-F238E27FC236}">
                  <a16:creationId xmlns:a16="http://schemas.microsoft.com/office/drawing/2014/main" id="{CAB86D32-A0A6-5E50-E260-7B660B9E4618}"/>
                </a:ext>
              </a:extLst>
            </p:cNvPr>
            <p:cNvSpPr/>
            <p:nvPr/>
          </p:nvSpPr>
          <p:spPr>
            <a:xfrm>
              <a:off x="5522384" y="1151429"/>
              <a:ext cx="147521" cy="215139"/>
            </a:xfrm>
            <a:custGeom>
              <a:avLst/>
              <a:gdLst>
                <a:gd name="connsiteX0" fmla="*/ 147522 w 147521"/>
                <a:gd name="connsiteY0" fmla="*/ 204250 h 215139"/>
                <a:gd name="connsiteX1" fmla="*/ 95170 w 147521"/>
                <a:gd name="connsiteY1" fmla="*/ 215140 h 215139"/>
                <a:gd name="connsiteX2" fmla="*/ 0 w 147521"/>
                <a:gd name="connsiteY2" fmla="*/ 107046 h 215139"/>
                <a:gd name="connsiteX3" fmla="*/ 93554 w 147521"/>
                <a:gd name="connsiteY3" fmla="*/ 82 h 215139"/>
                <a:gd name="connsiteX4" fmla="*/ 143280 w 147521"/>
                <a:gd name="connsiteY4" fmla="*/ 9359 h 215139"/>
                <a:gd name="connsiteX5" fmla="*/ 143280 w 147521"/>
                <a:gd name="connsiteY5" fmla="*/ 35697 h 215139"/>
                <a:gd name="connsiteX6" fmla="*/ 93877 w 147521"/>
                <a:gd name="connsiteY6" fmla="*/ 23072 h 215139"/>
                <a:gd name="connsiteX7" fmla="*/ 27913 w 147521"/>
                <a:gd name="connsiteY7" fmla="*/ 101682 h 215139"/>
                <a:gd name="connsiteX8" fmla="*/ 95776 w 147521"/>
                <a:gd name="connsiteY8" fmla="*/ 192432 h 215139"/>
                <a:gd name="connsiteX9" fmla="*/ 122113 w 147521"/>
                <a:gd name="connsiteY9" fmla="*/ 186624 h 215139"/>
                <a:gd name="connsiteX10" fmla="*/ 122113 w 147521"/>
                <a:gd name="connsiteY10" fmla="*/ 119509 h 215139"/>
                <a:gd name="connsiteX11" fmla="*/ 86647 w 147521"/>
                <a:gd name="connsiteY11" fmla="*/ 119509 h 215139"/>
                <a:gd name="connsiteX12" fmla="*/ 86647 w 147521"/>
                <a:gd name="connsiteY12" fmla="*/ 96519 h 215139"/>
                <a:gd name="connsiteX13" fmla="*/ 147239 w 147521"/>
                <a:gd name="connsiteY13" fmla="*/ 96519 h 215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7521" h="215139">
                  <a:moveTo>
                    <a:pt x="147522" y="204250"/>
                  </a:moveTo>
                  <a:cubicBezTo>
                    <a:pt x="130798" y="210743"/>
                    <a:pt x="113146" y="214333"/>
                    <a:pt x="95170" y="215140"/>
                  </a:cubicBezTo>
                  <a:cubicBezTo>
                    <a:pt x="28236" y="215140"/>
                    <a:pt x="0" y="164239"/>
                    <a:pt x="0" y="107046"/>
                  </a:cubicBezTo>
                  <a:cubicBezTo>
                    <a:pt x="0" y="41182"/>
                    <a:pt x="38496" y="82"/>
                    <a:pt x="93554" y="82"/>
                  </a:cubicBezTo>
                  <a:cubicBezTo>
                    <a:pt x="110601" y="-563"/>
                    <a:pt x="127647" y="2583"/>
                    <a:pt x="143280" y="9359"/>
                  </a:cubicBezTo>
                  <a:lnTo>
                    <a:pt x="143280" y="35697"/>
                  </a:lnTo>
                  <a:cubicBezTo>
                    <a:pt x="127970" y="27791"/>
                    <a:pt x="111086" y="23395"/>
                    <a:pt x="93877" y="23072"/>
                  </a:cubicBezTo>
                  <a:cubicBezTo>
                    <a:pt x="53038" y="24807"/>
                    <a:pt x="22581" y="61228"/>
                    <a:pt x="27913" y="101682"/>
                  </a:cubicBezTo>
                  <a:cubicBezTo>
                    <a:pt x="27913" y="156051"/>
                    <a:pt x="49685" y="192432"/>
                    <a:pt x="95776" y="192432"/>
                  </a:cubicBezTo>
                  <a:cubicBezTo>
                    <a:pt x="104784" y="192432"/>
                    <a:pt x="113752" y="190415"/>
                    <a:pt x="122113" y="186624"/>
                  </a:cubicBezTo>
                  <a:lnTo>
                    <a:pt x="122113" y="119509"/>
                  </a:lnTo>
                  <a:lnTo>
                    <a:pt x="86647" y="119509"/>
                  </a:lnTo>
                  <a:lnTo>
                    <a:pt x="86647" y="96519"/>
                  </a:lnTo>
                  <a:lnTo>
                    <a:pt x="147239" y="96519"/>
                  </a:lnTo>
                  <a:close/>
                </a:path>
              </a:pathLst>
            </a:custGeom>
            <a:solidFill>
              <a:srgbClr val="FEFFFF"/>
            </a:solidFill>
            <a:ln w="403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CH" sz="1400" dirty="0"/>
            </a:p>
          </p:txBody>
        </p:sp>
        <p:sp>
          <p:nvSpPr>
            <p:cNvPr id="37" name="Forme libre : forme 124">
              <a:extLst>
                <a:ext uri="{FF2B5EF4-FFF2-40B4-BE49-F238E27FC236}">
                  <a16:creationId xmlns:a16="http://schemas.microsoft.com/office/drawing/2014/main" id="{F8A63502-0A8B-E08B-0D95-AC54B545028D}"/>
                </a:ext>
              </a:extLst>
            </p:cNvPr>
            <p:cNvSpPr/>
            <p:nvPr/>
          </p:nvSpPr>
          <p:spPr>
            <a:xfrm>
              <a:off x="5725448" y="1153569"/>
              <a:ext cx="26498" cy="210822"/>
            </a:xfrm>
            <a:custGeom>
              <a:avLst/>
              <a:gdLst>
                <a:gd name="connsiteX0" fmla="*/ 0 w 26498"/>
                <a:gd name="connsiteY0" fmla="*/ 0 h 210822"/>
                <a:gd name="connsiteX1" fmla="*/ 26499 w 26498"/>
                <a:gd name="connsiteY1" fmla="*/ 0 h 210822"/>
                <a:gd name="connsiteX2" fmla="*/ 26499 w 26498"/>
                <a:gd name="connsiteY2" fmla="*/ 210822 h 210822"/>
                <a:gd name="connsiteX3" fmla="*/ 0 w 26498"/>
                <a:gd name="connsiteY3" fmla="*/ 210822 h 21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98" h="210822">
                  <a:moveTo>
                    <a:pt x="0" y="0"/>
                  </a:moveTo>
                  <a:lnTo>
                    <a:pt x="26499" y="0"/>
                  </a:lnTo>
                  <a:lnTo>
                    <a:pt x="26499" y="210822"/>
                  </a:lnTo>
                  <a:lnTo>
                    <a:pt x="0" y="210822"/>
                  </a:lnTo>
                  <a:close/>
                </a:path>
              </a:pathLst>
            </a:custGeom>
            <a:solidFill>
              <a:srgbClr val="FEFFFF"/>
            </a:solidFill>
            <a:ln w="403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CH" sz="1400" dirty="0"/>
            </a:p>
          </p:txBody>
        </p:sp>
        <p:sp>
          <p:nvSpPr>
            <p:cNvPr id="38" name="Forme libre : forme 125">
              <a:extLst>
                <a:ext uri="{FF2B5EF4-FFF2-40B4-BE49-F238E27FC236}">
                  <a16:creationId xmlns:a16="http://schemas.microsoft.com/office/drawing/2014/main" id="{37BC356A-6224-8905-C4CD-DED19BD4DAD5}"/>
                </a:ext>
              </a:extLst>
            </p:cNvPr>
            <p:cNvSpPr/>
            <p:nvPr/>
          </p:nvSpPr>
          <p:spPr>
            <a:xfrm>
              <a:off x="5807813" y="1153569"/>
              <a:ext cx="138392" cy="210781"/>
            </a:xfrm>
            <a:custGeom>
              <a:avLst/>
              <a:gdLst>
                <a:gd name="connsiteX0" fmla="*/ 0 w 138392"/>
                <a:gd name="connsiteY0" fmla="*/ 0 h 210781"/>
                <a:gd name="connsiteX1" fmla="*/ 33002 w 138392"/>
                <a:gd name="connsiteY1" fmla="*/ 0 h 210781"/>
                <a:gd name="connsiteX2" fmla="*/ 112378 w 138392"/>
                <a:gd name="connsiteY2" fmla="*/ 173917 h 210781"/>
                <a:gd name="connsiteX3" fmla="*/ 113307 w 138392"/>
                <a:gd name="connsiteY3" fmla="*/ 173917 h 210781"/>
                <a:gd name="connsiteX4" fmla="*/ 113307 w 138392"/>
                <a:gd name="connsiteY4" fmla="*/ 0 h 210781"/>
                <a:gd name="connsiteX5" fmla="*/ 138392 w 138392"/>
                <a:gd name="connsiteY5" fmla="*/ 0 h 210781"/>
                <a:gd name="connsiteX6" fmla="*/ 138392 w 138392"/>
                <a:gd name="connsiteY6" fmla="*/ 210782 h 210781"/>
                <a:gd name="connsiteX7" fmla="*/ 105754 w 138392"/>
                <a:gd name="connsiteY7" fmla="*/ 210782 h 210781"/>
                <a:gd name="connsiteX8" fmla="*/ 26054 w 138392"/>
                <a:gd name="connsiteY8" fmla="*/ 37792 h 210781"/>
                <a:gd name="connsiteX9" fmla="*/ 25408 w 138392"/>
                <a:gd name="connsiteY9" fmla="*/ 37792 h 210781"/>
                <a:gd name="connsiteX10" fmla="*/ 25408 w 138392"/>
                <a:gd name="connsiteY10" fmla="*/ 210782 h 210781"/>
                <a:gd name="connsiteX11" fmla="*/ 0 w 138392"/>
                <a:gd name="connsiteY11" fmla="*/ 210782 h 210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92" h="210781">
                  <a:moveTo>
                    <a:pt x="0" y="0"/>
                  </a:moveTo>
                  <a:lnTo>
                    <a:pt x="33002" y="0"/>
                  </a:lnTo>
                  <a:lnTo>
                    <a:pt x="112378" y="173917"/>
                  </a:lnTo>
                  <a:lnTo>
                    <a:pt x="113307" y="173917"/>
                  </a:lnTo>
                  <a:lnTo>
                    <a:pt x="113307" y="0"/>
                  </a:lnTo>
                  <a:lnTo>
                    <a:pt x="138392" y="0"/>
                  </a:lnTo>
                  <a:lnTo>
                    <a:pt x="138392" y="210782"/>
                  </a:lnTo>
                  <a:lnTo>
                    <a:pt x="105754" y="210782"/>
                  </a:lnTo>
                  <a:lnTo>
                    <a:pt x="26054" y="37792"/>
                  </a:lnTo>
                  <a:lnTo>
                    <a:pt x="25408" y="37792"/>
                  </a:lnTo>
                  <a:lnTo>
                    <a:pt x="25408" y="210782"/>
                  </a:lnTo>
                  <a:lnTo>
                    <a:pt x="0" y="210782"/>
                  </a:lnTo>
                  <a:close/>
                </a:path>
              </a:pathLst>
            </a:custGeom>
            <a:solidFill>
              <a:srgbClr val="FEFFFF"/>
            </a:solidFill>
            <a:ln w="403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CH" sz="1400" dirty="0"/>
            </a:p>
          </p:txBody>
        </p:sp>
        <p:sp>
          <p:nvSpPr>
            <p:cNvPr id="39" name="Forme libre : forme 126">
              <a:extLst>
                <a:ext uri="{FF2B5EF4-FFF2-40B4-BE49-F238E27FC236}">
                  <a16:creationId xmlns:a16="http://schemas.microsoft.com/office/drawing/2014/main" id="{4FE787CA-FE2D-03C1-5CB6-0B648F70E660}"/>
                </a:ext>
              </a:extLst>
            </p:cNvPr>
            <p:cNvSpPr/>
            <p:nvPr/>
          </p:nvSpPr>
          <p:spPr>
            <a:xfrm>
              <a:off x="6001748" y="1153569"/>
              <a:ext cx="102400" cy="210781"/>
            </a:xfrm>
            <a:custGeom>
              <a:avLst/>
              <a:gdLst>
                <a:gd name="connsiteX0" fmla="*/ 0 w 102400"/>
                <a:gd name="connsiteY0" fmla="*/ 0 h 210781"/>
                <a:gd name="connsiteX1" fmla="*/ 98482 w 102400"/>
                <a:gd name="connsiteY1" fmla="*/ 0 h 210781"/>
                <a:gd name="connsiteX2" fmla="*/ 98482 w 102400"/>
                <a:gd name="connsiteY2" fmla="*/ 22667 h 210781"/>
                <a:gd name="connsiteX3" fmla="*/ 26660 w 102400"/>
                <a:gd name="connsiteY3" fmla="*/ 22667 h 210781"/>
                <a:gd name="connsiteX4" fmla="*/ 26660 w 102400"/>
                <a:gd name="connsiteY4" fmla="*/ 89782 h 210781"/>
                <a:gd name="connsiteX5" fmla="*/ 95008 w 102400"/>
                <a:gd name="connsiteY5" fmla="*/ 89782 h 210781"/>
                <a:gd name="connsiteX6" fmla="*/ 95008 w 102400"/>
                <a:gd name="connsiteY6" fmla="*/ 112812 h 210781"/>
                <a:gd name="connsiteX7" fmla="*/ 26660 w 102400"/>
                <a:gd name="connsiteY7" fmla="*/ 112812 h 210781"/>
                <a:gd name="connsiteX8" fmla="*/ 26660 w 102400"/>
                <a:gd name="connsiteY8" fmla="*/ 187953 h 210781"/>
                <a:gd name="connsiteX9" fmla="*/ 102400 w 102400"/>
                <a:gd name="connsiteY9" fmla="*/ 187953 h 210781"/>
                <a:gd name="connsiteX10" fmla="*/ 102400 w 102400"/>
                <a:gd name="connsiteY10" fmla="*/ 210782 h 210781"/>
                <a:gd name="connsiteX11" fmla="*/ 0 w 102400"/>
                <a:gd name="connsiteY11" fmla="*/ 210782 h 210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2400" h="210781">
                  <a:moveTo>
                    <a:pt x="0" y="0"/>
                  </a:moveTo>
                  <a:lnTo>
                    <a:pt x="98482" y="0"/>
                  </a:lnTo>
                  <a:lnTo>
                    <a:pt x="98482" y="22667"/>
                  </a:lnTo>
                  <a:lnTo>
                    <a:pt x="26660" y="22667"/>
                  </a:lnTo>
                  <a:lnTo>
                    <a:pt x="26660" y="89782"/>
                  </a:lnTo>
                  <a:lnTo>
                    <a:pt x="95008" y="89782"/>
                  </a:lnTo>
                  <a:lnTo>
                    <a:pt x="95008" y="112812"/>
                  </a:lnTo>
                  <a:lnTo>
                    <a:pt x="26660" y="112812"/>
                  </a:lnTo>
                  <a:lnTo>
                    <a:pt x="26660" y="187953"/>
                  </a:lnTo>
                  <a:lnTo>
                    <a:pt x="102400" y="187953"/>
                  </a:lnTo>
                  <a:lnTo>
                    <a:pt x="102400" y="210782"/>
                  </a:lnTo>
                  <a:lnTo>
                    <a:pt x="0" y="210782"/>
                  </a:lnTo>
                  <a:close/>
                </a:path>
              </a:pathLst>
            </a:custGeom>
            <a:solidFill>
              <a:srgbClr val="FEFFFF"/>
            </a:solidFill>
            <a:ln w="403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CH" sz="1400" dirty="0"/>
            </a:p>
          </p:txBody>
        </p:sp>
        <p:sp>
          <p:nvSpPr>
            <p:cNvPr id="40" name="Forme libre : forme 127">
              <a:extLst>
                <a:ext uri="{FF2B5EF4-FFF2-40B4-BE49-F238E27FC236}">
                  <a16:creationId xmlns:a16="http://schemas.microsoft.com/office/drawing/2014/main" id="{466FE650-1573-5CF4-A623-DDD0853F3BFA}"/>
                </a:ext>
              </a:extLst>
            </p:cNvPr>
            <p:cNvSpPr/>
            <p:nvPr/>
          </p:nvSpPr>
          <p:spPr>
            <a:xfrm>
              <a:off x="6151047" y="1153569"/>
              <a:ext cx="102077" cy="210781"/>
            </a:xfrm>
            <a:custGeom>
              <a:avLst/>
              <a:gdLst>
                <a:gd name="connsiteX0" fmla="*/ 0 w 102077"/>
                <a:gd name="connsiteY0" fmla="*/ 0 h 210781"/>
                <a:gd name="connsiteX1" fmla="*/ 98119 w 102077"/>
                <a:gd name="connsiteY1" fmla="*/ 0 h 210781"/>
                <a:gd name="connsiteX2" fmla="*/ 98119 w 102077"/>
                <a:gd name="connsiteY2" fmla="*/ 22667 h 210781"/>
                <a:gd name="connsiteX3" fmla="*/ 26660 w 102077"/>
                <a:gd name="connsiteY3" fmla="*/ 22667 h 210781"/>
                <a:gd name="connsiteX4" fmla="*/ 26660 w 102077"/>
                <a:gd name="connsiteY4" fmla="*/ 89782 h 210781"/>
                <a:gd name="connsiteX5" fmla="*/ 94806 w 102077"/>
                <a:gd name="connsiteY5" fmla="*/ 89782 h 210781"/>
                <a:gd name="connsiteX6" fmla="*/ 94806 w 102077"/>
                <a:gd name="connsiteY6" fmla="*/ 112812 h 210781"/>
                <a:gd name="connsiteX7" fmla="*/ 26660 w 102077"/>
                <a:gd name="connsiteY7" fmla="*/ 112812 h 210781"/>
                <a:gd name="connsiteX8" fmla="*/ 26660 w 102077"/>
                <a:gd name="connsiteY8" fmla="*/ 187953 h 210781"/>
                <a:gd name="connsiteX9" fmla="*/ 102077 w 102077"/>
                <a:gd name="connsiteY9" fmla="*/ 187953 h 210781"/>
                <a:gd name="connsiteX10" fmla="*/ 102077 w 102077"/>
                <a:gd name="connsiteY10" fmla="*/ 210782 h 210781"/>
                <a:gd name="connsiteX11" fmla="*/ 0 w 102077"/>
                <a:gd name="connsiteY11" fmla="*/ 210782 h 210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2077" h="210781">
                  <a:moveTo>
                    <a:pt x="0" y="0"/>
                  </a:moveTo>
                  <a:lnTo>
                    <a:pt x="98119" y="0"/>
                  </a:lnTo>
                  <a:lnTo>
                    <a:pt x="98119" y="22667"/>
                  </a:lnTo>
                  <a:lnTo>
                    <a:pt x="26660" y="22667"/>
                  </a:lnTo>
                  <a:lnTo>
                    <a:pt x="26660" y="89782"/>
                  </a:lnTo>
                  <a:lnTo>
                    <a:pt x="94806" y="89782"/>
                  </a:lnTo>
                  <a:lnTo>
                    <a:pt x="94806" y="112812"/>
                  </a:lnTo>
                  <a:lnTo>
                    <a:pt x="26660" y="112812"/>
                  </a:lnTo>
                  <a:lnTo>
                    <a:pt x="26660" y="187953"/>
                  </a:lnTo>
                  <a:lnTo>
                    <a:pt x="102077" y="187953"/>
                  </a:lnTo>
                  <a:lnTo>
                    <a:pt x="102077" y="210782"/>
                  </a:lnTo>
                  <a:lnTo>
                    <a:pt x="0" y="210782"/>
                  </a:lnTo>
                  <a:close/>
                </a:path>
              </a:pathLst>
            </a:custGeom>
            <a:solidFill>
              <a:srgbClr val="FEFFFF"/>
            </a:solidFill>
            <a:ln w="403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CH" sz="1400" dirty="0"/>
            </a:p>
          </p:txBody>
        </p:sp>
        <p:sp>
          <p:nvSpPr>
            <p:cNvPr id="41" name="Forme libre : forme 128">
              <a:extLst>
                <a:ext uri="{FF2B5EF4-FFF2-40B4-BE49-F238E27FC236}">
                  <a16:creationId xmlns:a16="http://schemas.microsoft.com/office/drawing/2014/main" id="{E9928B30-757E-D639-A064-C9D23C2F1917}"/>
                </a:ext>
              </a:extLst>
            </p:cNvPr>
            <p:cNvSpPr/>
            <p:nvPr/>
          </p:nvSpPr>
          <p:spPr>
            <a:xfrm>
              <a:off x="6299821" y="1153340"/>
              <a:ext cx="125748" cy="210567"/>
            </a:xfrm>
            <a:custGeom>
              <a:avLst/>
              <a:gdLst>
                <a:gd name="connsiteX0" fmla="*/ 26661 w 125748"/>
                <a:gd name="connsiteY0" fmla="*/ 93641 h 210567"/>
                <a:gd name="connsiteX1" fmla="*/ 47181 w 125748"/>
                <a:gd name="connsiteY1" fmla="*/ 93641 h 210567"/>
                <a:gd name="connsiteX2" fmla="*/ 86647 w 125748"/>
                <a:gd name="connsiteY2" fmla="*/ 56454 h 210567"/>
                <a:gd name="connsiteX3" fmla="*/ 47827 w 125748"/>
                <a:gd name="connsiteY3" fmla="*/ 21807 h 210567"/>
                <a:gd name="connsiteX4" fmla="*/ 26661 w 125748"/>
                <a:gd name="connsiteY4" fmla="*/ 21807 h 210567"/>
                <a:gd name="connsiteX5" fmla="*/ 0 w 125748"/>
                <a:gd name="connsiteY5" fmla="*/ 229 h 210567"/>
                <a:gd name="connsiteX6" fmla="*/ 54290 w 125748"/>
                <a:gd name="connsiteY6" fmla="*/ 229 h 210567"/>
                <a:gd name="connsiteX7" fmla="*/ 98765 w 125748"/>
                <a:gd name="connsiteY7" fmla="*/ 14386 h 210567"/>
                <a:gd name="connsiteX8" fmla="*/ 114236 w 125748"/>
                <a:gd name="connsiteY8" fmla="*/ 54719 h 210567"/>
                <a:gd name="connsiteX9" fmla="*/ 72751 w 125748"/>
                <a:gd name="connsiteY9" fmla="*/ 105136 h 210567"/>
                <a:gd name="connsiteX10" fmla="*/ 95452 w 125748"/>
                <a:gd name="connsiteY10" fmla="*/ 125787 h 210567"/>
                <a:gd name="connsiteX11" fmla="*/ 125748 w 125748"/>
                <a:gd name="connsiteY11" fmla="*/ 210567 h 210567"/>
                <a:gd name="connsiteX12" fmla="*/ 96907 w 125748"/>
                <a:gd name="connsiteY12" fmla="*/ 210567 h 210567"/>
                <a:gd name="connsiteX13" fmla="*/ 73074 w 125748"/>
                <a:gd name="connsiteY13" fmla="*/ 139016 h 210567"/>
                <a:gd name="connsiteX14" fmla="*/ 39304 w 125748"/>
                <a:gd name="connsiteY14" fmla="*/ 114897 h 210567"/>
                <a:gd name="connsiteX15" fmla="*/ 27307 w 125748"/>
                <a:gd name="connsiteY15" fmla="*/ 114897 h 210567"/>
                <a:gd name="connsiteX16" fmla="*/ 27307 w 125748"/>
                <a:gd name="connsiteY16" fmla="*/ 210567 h 210567"/>
                <a:gd name="connsiteX17" fmla="*/ 646 w 125748"/>
                <a:gd name="connsiteY17" fmla="*/ 210567 h 210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25748" h="210567">
                  <a:moveTo>
                    <a:pt x="26661" y="93641"/>
                  </a:moveTo>
                  <a:lnTo>
                    <a:pt x="47181" y="93641"/>
                  </a:lnTo>
                  <a:cubicBezTo>
                    <a:pt x="68954" y="96021"/>
                    <a:pt x="87737" y="78355"/>
                    <a:pt x="86647" y="56454"/>
                  </a:cubicBezTo>
                  <a:cubicBezTo>
                    <a:pt x="86647" y="32980"/>
                    <a:pt x="71175" y="21807"/>
                    <a:pt x="47827" y="21807"/>
                  </a:cubicBezTo>
                  <a:lnTo>
                    <a:pt x="26661" y="21807"/>
                  </a:lnTo>
                  <a:close/>
                  <a:moveTo>
                    <a:pt x="0" y="229"/>
                  </a:moveTo>
                  <a:lnTo>
                    <a:pt x="54290" y="229"/>
                  </a:lnTo>
                  <a:cubicBezTo>
                    <a:pt x="70368" y="-1183"/>
                    <a:pt x="86485" y="3980"/>
                    <a:pt x="98765" y="14386"/>
                  </a:cubicBezTo>
                  <a:cubicBezTo>
                    <a:pt x="109187" y="25276"/>
                    <a:pt x="114721" y="39756"/>
                    <a:pt x="114236" y="54719"/>
                  </a:cubicBezTo>
                  <a:cubicBezTo>
                    <a:pt x="115650" y="79766"/>
                    <a:pt x="97674" y="101829"/>
                    <a:pt x="72751" y="105136"/>
                  </a:cubicBezTo>
                  <a:cubicBezTo>
                    <a:pt x="83940" y="106548"/>
                    <a:pt x="93110" y="114776"/>
                    <a:pt x="95452" y="125787"/>
                  </a:cubicBezTo>
                  <a:lnTo>
                    <a:pt x="125748" y="210567"/>
                  </a:lnTo>
                  <a:lnTo>
                    <a:pt x="96907" y="210567"/>
                  </a:lnTo>
                  <a:lnTo>
                    <a:pt x="73074" y="139016"/>
                  </a:lnTo>
                  <a:cubicBezTo>
                    <a:pt x="69923" y="123407"/>
                    <a:pt x="55220" y="112880"/>
                    <a:pt x="39304" y="114897"/>
                  </a:cubicBezTo>
                  <a:lnTo>
                    <a:pt x="27307" y="114897"/>
                  </a:lnTo>
                  <a:lnTo>
                    <a:pt x="27307" y="210567"/>
                  </a:lnTo>
                  <a:lnTo>
                    <a:pt x="646" y="210567"/>
                  </a:lnTo>
                  <a:close/>
                </a:path>
              </a:pathLst>
            </a:custGeom>
            <a:solidFill>
              <a:srgbClr val="FEFFFF"/>
            </a:solidFill>
            <a:ln w="403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CH" sz="1400" dirty="0"/>
            </a:p>
          </p:txBody>
        </p:sp>
        <p:sp>
          <p:nvSpPr>
            <p:cNvPr id="42" name="Forme libre : forme 129">
              <a:extLst>
                <a:ext uri="{FF2B5EF4-FFF2-40B4-BE49-F238E27FC236}">
                  <a16:creationId xmlns:a16="http://schemas.microsoft.com/office/drawing/2014/main" id="{29AD8385-E4F2-1052-C116-6E59E278ECE4}"/>
                </a:ext>
              </a:extLst>
            </p:cNvPr>
            <p:cNvSpPr/>
            <p:nvPr/>
          </p:nvSpPr>
          <p:spPr>
            <a:xfrm>
              <a:off x="6465843" y="1153569"/>
              <a:ext cx="26660" cy="210822"/>
            </a:xfrm>
            <a:custGeom>
              <a:avLst/>
              <a:gdLst>
                <a:gd name="connsiteX0" fmla="*/ 0 w 26660"/>
                <a:gd name="connsiteY0" fmla="*/ 0 h 210822"/>
                <a:gd name="connsiteX1" fmla="*/ 26661 w 26660"/>
                <a:gd name="connsiteY1" fmla="*/ 0 h 210822"/>
                <a:gd name="connsiteX2" fmla="*/ 26661 w 26660"/>
                <a:gd name="connsiteY2" fmla="*/ 210822 h 210822"/>
                <a:gd name="connsiteX3" fmla="*/ 0 w 26660"/>
                <a:gd name="connsiteY3" fmla="*/ 210822 h 21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660" h="210822">
                  <a:moveTo>
                    <a:pt x="0" y="0"/>
                  </a:moveTo>
                  <a:lnTo>
                    <a:pt x="26661" y="0"/>
                  </a:lnTo>
                  <a:lnTo>
                    <a:pt x="26661" y="210822"/>
                  </a:lnTo>
                  <a:lnTo>
                    <a:pt x="0" y="210822"/>
                  </a:lnTo>
                  <a:close/>
                </a:path>
              </a:pathLst>
            </a:custGeom>
            <a:solidFill>
              <a:srgbClr val="FEFFFF"/>
            </a:solidFill>
            <a:ln w="403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CH" sz="1400" dirty="0"/>
            </a:p>
          </p:txBody>
        </p:sp>
        <p:sp>
          <p:nvSpPr>
            <p:cNvPr id="43" name="Forme libre : forme 130">
              <a:extLst>
                <a:ext uri="{FF2B5EF4-FFF2-40B4-BE49-F238E27FC236}">
                  <a16:creationId xmlns:a16="http://schemas.microsoft.com/office/drawing/2014/main" id="{AF70F1BD-C60F-56FF-A6B4-2396BDA3CA92}"/>
                </a:ext>
              </a:extLst>
            </p:cNvPr>
            <p:cNvSpPr/>
            <p:nvPr/>
          </p:nvSpPr>
          <p:spPr>
            <a:xfrm>
              <a:off x="6548208" y="1153569"/>
              <a:ext cx="138513" cy="210781"/>
            </a:xfrm>
            <a:custGeom>
              <a:avLst/>
              <a:gdLst>
                <a:gd name="connsiteX0" fmla="*/ 0 w 138513"/>
                <a:gd name="connsiteY0" fmla="*/ 0 h 210781"/>
                <a:gd name="connsiteX1" fmla="*/ 33123 w 138513"/>
                <a:gd name="connsiteY1" fmla="*/ 0 h 210781"/>
                <a:gd name="connsiteX2" fmla="*/ 112499 w 138513"/>
                <a:gd name="connsiteY2" fmla="*/ 173917 h 210781"/>
                <a:gd name="connsiteX3" fmla="*/ 112943 w 138513"/>
                <a:gd name="connsiteY3" fmla="*/ 173917 h 210781"/>
                <a:gd name="connsiteX4" fmla="*/ 112943 w 138513"/>
                <a:gd name="connsiteY4" fmla="*/ 0 h 210781"/>
                <a:gd name="connsiteX5" fmla="*/ 138514 w 138513"/>
                <a:gd name="connsiteY5" fmla="*/ 0 h 210781"/>
                <a:gd name="connsiteX6" fmla="*/ 138514 w 138513"/>
                <a:gd name="connsiteY6" fmla="*/ 210782 h 210781"/>
                <a:gd name="connsiteX7" fmla="*/ 105390 w 138513"/>
                <a:gd name="connsiteY7" fmla="*/ 210782 h 210781"/>
                <a:gd name="connsiteX8" fmla="*/ 26014 w 138513"/>
                <a:gd name="connsiteY8" fmla="*/ 37792 h 210781"/>
                <a:gd name="connsiteX9" fmla="*/ 25529 w 138513"/>
                <a:gd name="connsiteY9" fmla="*/ 37792 h 210781"/>
                <a:gd name="connsiteX10" fmla="*/ 25529 w 138513"/>
                <a:gd name="connsiteY10" fmla="*/ 210782 h 210781"/>
                <a:gd name="connsiteX11" fmla="*/ 0 w 138513"/>
                <a:gd name="connsiteY11" fmla="*/ 210782 h 210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513" h="210781">
                  <a:moveTo>
                    <a:pt x="0" y="0"/>
                  </a:moveTo>
                  <a:lnTo>
                    <a:pt x="33123" y="0"/>
                  </a:lnTo>
                  <a:lnTo>
                    <a:pt x="112499" y="173917"/>
                  </a:lnTo>
                  <a:lnTo>
                    <a:pt x="112943" y="173917"/>
                  </a:lnTo>
                  <a:lnTo>
                    <a:pt x="112943" y="0"/>
                  </a:lnTo>
                  <a:lnTo>
                    <a:pt x="138514" y="0"/>
                  </a:lnTo>
                  <a:lnTo>
                    <a:pt x="138514" y="210782"/>
                  </a:lnTo>
                  <a:lnTo>
                    <a:pt x="105390" y="210782"/>
                  </a:lnTo>
                  <a:lnTo>
                    <a:pt x="26014" y="37792"/>
                  </a:lnTo>
                  <a:lnTo>
                    <a:pt x="25529" y="37792"/>
                  </a:lnTo>
                  <a:lnTo>
                    <a:pt x="25529" y="210782"/>
                  </a:lnTo>
                  <a:lnTo>
                    <a:pt x="0" y="210782"/>
                  </a:lnTo>
                  <a:close/>
                </a:path>
              </a:pathLst>
            </a:custGeom>
            <a:solidFill>
              <a:srgbClr val="FEFFFF"/>
            </a:solidFill>
            <a:ln w="403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CH" sz="1400" dirty="0"/>
            </a:p>
          </p:txBody>
        </p:sp>
        <p:sp>
          <p:nvSpPr>
            <p:cNvPr id="44" name="Forme libre : forme 131">
              <a:extLst>
                <a:ext uri="{FF2B5EF4-FFF2-40B4-BE49-F238E27FC236}">
                  <a16:creationId xmlns:a16="http://schemas.microsoft.com/office/drawing/2014/main" id="{AA365980-A17E-AE25-9229-BC2D3D90E167}"/>
                </a:ext>
              </a:extLst>
            </p:cNvPr>
            <p:cNvSpPr/>
            <p:nvPr/>
          </p:nvSpPr>
          <p:spPr>
            <a:xfrm>
              <a:off x="6733579" y="1151429"/>
              <a:ext cx="147238" cy="215139"/>
            </a:xfrm>
            <a:custGeom>
              <a:avLst/>
              <a:gdLst>
                <a:gd name="connsiteX0" fmla="*/ 147239 w 147238"/>
                <a:gd name="connsiteY0" fmla="*/ 204250 h 215139"/>
                <a:gd name="connsiteX1" fmla="*/ 95170 w 147238"/>
                <a:gd name="connsiteY1" fmla="*/ 215140 h 215139"/>
                <a:gd name="connsiteX2" fmla="*/ 0 w 147238"/>
                <a:gd name="connsiteY2" fmla="*/ 107046 h 215139"/>
                <a:gd name="connsiteX3" fmla="*/ 93756 w 147238"/>
                <a:gd name="connsiteY3" fmla="*/ 82 h 215139"/>
                <a:gd name="connsiteX4" fmla="*/ 143281 w 147238"/>
                <a:gd name="connsiteY4" fmla="*/ 9359 h 215139"/>
                <a:gd name="connsiteX5" fmla="*/ 143281 w 147238"/>
                <a:gd name="connsiteY5" fmla="*/ 35697 h 215139"/>
                <a:gd name="connsiteX6" fmla="*/ 93918 w 147238"/>
                <a:gd name="connsiteY6" fmla="*/ 23072 h 215139"/>
                <a:gd name="connsiteX7" fmla="*/ 27953 w 147238"/>
                <a:gd name="connsiteY7" fmla="*/ 101682 h 215139"/>
                <a:gd name="connsiteX8" fmla="*/ 95817 w 147238"/>
                <a:gd name="connsiteY8" fmla="*/ 192432 h 215139"/>
                <a:gd name="connsiteX9" fmla="*/ 122154 w 147238"/>
                <a:gd name="connsiteY9" fmla="*/ 186624 h 215139"/>
                <a:gd name="connsiteX10" fmla="*/ 122154 w 147238"/>
                <a:gd name="connsiteY10" fmla="*/ 119509 h 215139"/>
                <a:gd name="connsiteX11" fmla="*/ 86647 w 147238"/>
                <a:gd name="connsiteY11" fmla="*/ 119509 h 215139"/>
                <a:gd name="connsiteX12" fmla="*/ 86647 w 147238"/>
                <a:gd name="connsiteY12" fmla="*/ 96519 h 215139"/>
                <a:gd name="connsiteX13" fmla="*/ 147239 w 147238"/>
                <a:gd name="connsiteY13" fmla="*/ 96519 h 215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7238" h="215139">
                  <a:moveTo>
                    <a:pt x="147239" y="204250"/>
                  </a:moveTo>
                  <a:cubicBezTo>
                    <a:pt x="130677" y="210743"/>
                    <a:pt x="112985" y="214333"/>
                    <a:pt x="95170" y="215140"/>
                  </a:cubicBezTo>
                  <a:cubicBezTo>
                    <a:pt x="28277" y="215140"/>
                    <a:pt x="0" y="164239"/>
                    <a:pt x="0" y="107046"/>
                  </a:cubicBezTo>
                  <a:cubicBezTo>
                    <a:pt x="0" y="41182"/>
                    <a:pt x="38537" y="82"/>
                    <a:pt x="93756" y="82"/>
                  </a:cubicBezTo>
                  <a:cubicBezTo>
                    <a:pt x="110803" y="-563"/>
                    <a:pt x="127688" y="2583"/>
                    <a:pt x="143281" y="9359"/>
                  </a:cubicBezTo>
                  <a:lnTo>
                    <a:pt x="143281" y="35697"/>
                  </a:lnTo>
                  <a:cubicBezTo>
                    <a:pt x="128133" y="27791"/>
                    <a:pt x="111248" y="23395"/>
                    <a:pt x="93918" y="23072"/>
                  </a:cubicBezTo>
                  <a:cubicBezTo>
                    <a:pt x="53038" y="24807"/>
                    <a:pt x="22581" y="61228"/>
                    <a:pt x="27953" y="101682"/>
                  </a:cubicBezTo>
                  <a:cubicBezTo>
                    <a:pt x="27953" y="156051"/>
                    <a:pt x="49726" y="192432"/>
                    <a:pt x="95817" y="192432"/>
                  </a:cubicBezTo>
                  <a:cubicBezTo>
                    <a:pt x="104946" y="192432"/>
                    <a:pt x="113954" y="190415"/>
                    <a:pt x="122154" y="186624"/>
                  </a:cubicBezTo>
                  <a:lnTo>
                    <a:pt x="122154" y="119509"/>
                  </a:lnTo>
                  <a:lnTo>
                    <a:pt x="86647" y="119509"/>
                  </a:lnTo>
                  <a:lnTo>
                    <a:pt x="86647" y="96519"/>
                  </a:lnTo>
                  <a:lnTo>
                    <a:pt x="147239" y="96519"/>
                  </a:lnTo>
                  <a:close/>
                </a:path>
              </a:pathLst>
            </a:custGeom>
            <a:solidFill>
              <a:srgbClr val="FEFFFF"/>
            </a:solidFill>
            <a:ln w="403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CH" sz="1400" dirty="0"/>
            </a:p>
          </p:txBody>
        </p:sp>
        <p:sp>
          <p:nvSpPr>
            <p:cNvPr id="45" name="Forme libre : forme 132">
              <a:extLst>
                <a:ext uri="{FF2B5EF4-FFF2-40B4-BE49-F238E27FC236}">
                  <a16:creationId xmlns:a16="http://schemas.microsoft.com/office/drawing/2014/main" id="{FDBC54CA-8125-0B81-066F-1CBECE59B306}"/>
                </a:ext>
              </a:extLst>
            </p:cNvPr>
            <p:cNvSpPr/>
            <p:nvPr/>
          </p:nvSpPr>
          <p:spPr>
            <a:xfrm>
              <a:off x="4539661" y="772459"/>
              <a:ext cx="40394" cy="591730"/>
            </a:xfrm>
            <a:custGeom>
              <a:avLst/>
              <a:gdLst>
                <a:gd name="connsiteX0" fmla="*/ 0 w 40394"/>
                <a:gd name="connsiteY0" fmla="*/ 0 h 591730"/>
                <a:gd name="connsiteX1" fmla="*/ 0 w 40394"/>
                <a:gd name="connsiteY1" fmla="*/ 591730 h 591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0394" h="591730">
                  <a:moveTo>
                    <a:pt x="0" y="0"/>
                  </a:moveTo>
                  <a:lnTo>
                    <a:pt x="0" y="591730"/>
                  </a:lnTo>
                </a:path>
              </a:pathLst>
            </a:custGeom>
            <a:solidFill>
              <a:srgbClr val="FEFFFF"/>
            </a:solidFill>
            <a:ln w="15137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CH" sz="1400" dirty="0"/>
            </a:p>
          </p:txBody>
        </p:sp>
        <p:sp>
          <p:nvSpPr>
            <p:cNvPr id="46" name="Forme libre : forme 133">
              <a:extLst>
                <a:ext uri="{FF2B5EF4-FFF2-40B4-BE49-F238E27FC236}">
                  <a16:creationId xmlns:a16="http://schemas.microsoft.com/office/drawing/2014/main" id="{DB89A633-71C7-48BC-21FC-B8DB0F32825A}"/>
                </a:ext>
              </a:extLst>
            </p:cNvPr>
            <p:cNvSpPr/>
            <p:nvPr/>
          </p:nvSpPr>
          <p:spPr>
            <a:xfrm>
              <a:off x="702000" y="772459"/>
              <a:ext cx="960627" cy="591730"/>
            </a:xfrm>
            <a:custGeom>
              <a:avLst/>
              <a:gdLst>
                <a:gd name="connsiteX0" fmla="*/ 154793 w 960627"/>
                <a:gd name="connsiteY0" fmla="*/ 591730 h 591730"/>
                <a:gd name="connsiteX1" fmla="*/ 0 w 960627"/>
                <a:gd name="connsiteY1" fmla="*/ 591730 h 591730"/>
                <a:gd name="connsiteX2" fmla="*/ 0 w 960627"/>
                <a:gd name="connsiteY2" fmla="*/ 0 h 591730"/>
                <a:gd name="connsiteX3" fmla="*/ 209689 w 960627"/>
                <a:gd name="connsiteY3" fmla="*/ 0 h 591730"/>
                <a:gd name="connsiteX4" fmla="*/ 484414 w 960627"/>
                <a:gd name="connsiteY4" fmla="*/ 408657 h 591730"/>
                <a:gd name="connsiteX5" fmla="*/ 742900 w 960627"/>
                <a:gd name="connsiteY5" fmla="*/ 0 h 591730"/>
                <a:gd name="connsiteX6" fmla="*/ 960627 w 960627"/>
                <a:gd name="connsiteY6" fmla="*/ 0 h 591730"/>
                <a:gd name="connsiteX7" fmla="*/ 960627 w 960627"/>
                <a:gd name="connsiteY7" fmla="*/ 591730 h 591730"/>
                <a:gd name="connsiteX8" fmla="*/ 808056 w 960627"/>
                <a:gd name="connsiteY8" fmla="*/ 591730 h 591730"/>
                <a:gd name="connsiteX9" fmla="*/ 808056 w 960627"/>
                <a:gd name="connsiteY9" fmla="*/ 156735 h 591730"/>
                <a:gd name="connsiteX10" fmla="*/ 533170 w 960627"/>
                <a:gd name="connsiteY10" fmla="*/ 591730 h 591730"/>
                <a:gd name="connsiteX11" fmla="*/ 431416 w 960627"/>
                <a:gd name="connsiteY11" fmla="*/ 591730 h 591730"/>
                <a:gd name="connsiteX12" fmla="*/ 154469 w 960627"/>
                <a:gd name="connsiteY12" fmla="*/ 156735 h 591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60627" h="591730">
                  <a:moveTo>
                    <a:pt x="154793" y="591730"/>
                  </a:moveTo>
                  <a:lnTo>
                    <a:pt x="0" y="591730"/>
                  </a:lnTo>
                  <a:lnTo>
                    <a:pt x="0" y="0"/>
                  </a:lnTo>
                  <a:lnTo>
                    <a:pt x="209689" y="0"/>
                  </a:lnTo>
                  <a:lnTo>
                    <a:pt x="484414" y="408657"/>
                  </a:lnTo>
                  <a:lnTo>
                    <a:pt x="742900" y="0"/>
                  </a:lnTo>
                  <a:lnTo>
                    <a:pt x="960627" y="0"/>
                  </a:lnTo>
                  <a:lnTo>
                    <a:pt x="960627" y="591730"/>
                  </a:lnTo>
                  <a:lnTo>
                    <a:pt x="808056" y="591730"/>
                  </a:lnTo>
                  <a:lnTo>
                    <a:pt x="808056" y="156735"/>
                  </a:lnTo>
                  <a:lnTo>
                    <a:pt x="533170" y="591730"/>
                  </a:lnTo>
                  <a:lnTo>
                    <a:pt x="431416" y="591730"/>
                  </a:lnTo>
                  <a:lnTo>
                    <a:pt x="154469" y="156735"/>
                  </a:lnTo>
                  <a:close/>
                </a:path>
              </a:pathLst>
            </a:custGeom>
            <a:solidFill>
              <a:srgbClr val="FEFFFF"/>
            </a:solidFill>
            <a:ln w="403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CH" sz="1400" dirty="0"/>
            </a:p>
          </p:txBody>
        </p:sp>
        <p:sp>
          <p:nvSpPr>
            <p:cNvPr id="47" name="Forme libre : forme 134">
              <a:extLst>
                <a:ext uri="{FF2B5EF4-FFF2-40B4-BE49-F238E27FC236}">
                  <a16:creationId xmlns:a16="http://schemas.microsoft.com/office/drawing/2014/main" id="{AF631465-9684-0B3F-0F78-DBC3DEFC545E}"/>
                </a:ext>
              </a:extLst>
            </p:cNvPr>
            <p:cNvSpPr/>
            <p:nvPr/>
          </p:nvSpPr>
          <p:spPr>
            <a:xfrm>
              <a:off x="1771743" y="773937"/>
              <a:ext cx="961301" cy="590423"/>
            </a:xfrm>
            <a:custGeom>
              <a:avLst/>
              <a:gdLst>
                <a:gd name="connsiteX0" fmla="*/ 71 w 961301"/>
                <a:gd name="connsiteY0" fmla="*/ 145819 h 590423"/>
                <a:gd name="connsiteX1" fmla="*/ 55775 w 961301"/>
                <a:gd name="connsiteY1" fmla="*/ 43251 h 590423"/>
                <a:gd name="connsiteX2" fmla="*/ 192430 w 961301"/>
                <a:gd name="connsiteY2" fmla="*/ 95 h 590423"/>
                <a:gd name="connsiteX3" fmla="*/ 960738 w 961301"/>
                <a:gd name="connsiteY3" fmla="*/ 95 h 590423"/>
                <a:gd name="connsiteX4" fmla="*/ 960738 w 961301"/>
                <a:gd name="connsiteY4" fmla="*/ 155257 h 590423"/>
                <a:gd name="connsiteX5" fmla="*/ 152682 w 961301"/>
                <a:gd name="connsiteY5" fmla="*/ 155257 h 590423"/>
                <a:gd name="connsiteX6" fmla="*/ 152682 w 961301"/>
                <a:gd name="connsiteY6" fmla="*/ 226324 h 590423"/>
                <a:gd name="connsiteX7" fmla="*/ 767409 w 961301"/>
                <a:gd name="connsiteY7" fmla="*/ 226324 h 590423"/>
                <a:gd name="connsiteX8" fmla="*/ 912588 w 961301"/>
                <a:gd name="connsiteY8" fmla="*/ 256574 h 590423"/>
                <a:gd name="connsiteX9" fmla="*/ 960738 w 961301"/>
                <a:gd name="connsiteY9" fmla="*/ 365434 h 590423"/>
                <a:gd name="connsiteX10" fmla="*/ 960738 w 961301"/>
                <a:gd name="connsiteY10" fmla="*/ 433517 h 590423"/>
                <a:gd name="connsiteX11" fmla="*/ 905801 w 961301"/>
                <a:gd name="connsiteY11" fmla="*/ 550887 h 590423"/>
                <a:gd name="connsiteX12" fmla="*/ 767409 w 961301"/>
                <a:gd name="connsiteY12" fmla="*/ 590252 h 590423"/>
                <a:gd name="connsiteX13" fmla="*/ 71 w 961301"/>
                <a:gd name="connsiteY13" fmla="*/ 590252 h 590423"/>
                <a:gd name="connsiteX14" fmla="*/ 71 w 961301"/>
                <a:gd name="connsiteY14" fmla="*/ 433517 h 590423"/>
                <a:gd name="connsiteX15" fmla="*/ 801987 w 961301"/>
                <a:gd name="connsiteY15" fmla="*/ 433517 h 590423"/>
                <a:gd name="connsiteX16" fmla="*/ 801987 w 961301"/>
                <a:gd name="connsiteY16" fmla="*/ 366684 h 590423"/>
                <a:gd name="connsiteX17" fmla="*/ 191178 w 961301"/>
                <a:gd name="connsiteY17" fmla="*/ 366684 h 590423"/>
                <a:gd name="connsiteX18" fmla="*/ 52786 w 961301"/>
                <a:gd name="connsiteY18" fmla="*/ 329981 h 590423"/>
                <a:gd name="connsiteX19" fmla="*/ 71 w 961301"/>
                <a:gd name="connsiteY19" fmla="*/ 226324 h 590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61301" h="590423">
                  <a:moveTo>
                    <a:pt x="71" y="145819"/>
                  </a:moveTo>
                  <a:cubicBezTo>
                    <a:pt x="1040" y="104679"/>
                    <a:pt x="21722" y="66564"/>
                    <a:pt x="55775" y="43251"/>
                  </a:cubicBezTo>
                  <a:cubicBezTo>
                    <a:pt x="95079" y="13929"/>
                    <a:pt x="143189" y="-1357"/>
                    <a:pt x="192430" y="95"/>
                  </a:cubicBezTo>
                  <a:lnTo>
                    <a:pt x="960738" y="95"/>
                  </a:lnTo>
                  <a:lnTo>
                    <a:pt x="960738" y="155257"/>
                  </a:lnTo>
                  <a:lnTo>
                    <a:pt x="152682" y="155257"/>
                  </a:lnTo>
                  <a:lnTo>
                    <a:pt x="152682" y="226324"/>
                  </a:lnTo>
                  <a:lnTo>
                    <a:pt x="767409" y="226324"/>
                  </a:lnTo>
                  <a:cubicBezTo>
                    <a:pt x="817620" y="222694"/>
                    <a:pt x="867952" y="233100"/>
                    <a:pt x="912588" y="256574"/>
                  </a:cubicBezTo>
                  <a:cubicBezTo>
                    <a:pt x="946519" y="281944"/>
                    <a:pt x="964818" y="323205"/>
                    <a:pt x="960738" y="365434"/>
                  </a:cubicBezTo>
                  <a:lnTo>
                    <a:pt x="960738" y="433517"/>
                  </a:lnTo>
                  <a:cubicBezTo>
                    <a:pt x="963727" y="479335"/>
                    <a:pt x="943045" y="523783"/>
                    <a:pt x="905801" y="550887"/>
                  </a:cubicBezTo>
                  <a:cubicBezTo>
                    <a:pt x="865083" y="578273"/>
                    <a:pt x="816489" y="592148"/>
                    <a:pt x="767409" y="590252"/>
                  </a:cubicBezTo>
                  <a:lnTo>
                    <a:pt x="71" y="590252"/>
                  </a:lnTo>
                  <a:lnTo>
                    <a:pt x="71" y="433517"/>
                  </a:lnTo>
                  <a:lnTo>
                    <a:pt x="801987" y="433517"/>
                  </a:lnTo>
                  <a:lnTo>
                    <a:pt x="801987" y="366684"/>
                  </a:lnTo>
                  <a:lnTo>
                    <a:pt x="191178" y="366684"/>
                  </a:lnTo>
                  <a:cubicBezTo>
                    <a:pt x="142422" y="367814"/>
                    <a:pt x="94433" y="355189"/>
                    <a:pt x="52786" y="329981"/>
                  </a:cubicBezTo>
                  <a:cubicBezTo>
                    <a:pt x="18531" y="306668"/>
                    <a:pt x="-1343" y="267585"/>
                    <a:pt x="71" y="226324"/>
                  </a:cubicBezTo>
                  <a:close/>
                </a:path>
              </a:pathLst>
            </a:custGeom>
            <a:solidFill>
              <a:srgbClr val="FEFFFF"/>
            </a:solidFill>
            <a:ln w="403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CH" sz="1400" dirty="0"/>
            </a:p>
          </p:txBody>
        </p:sp>
        <p:grpSp>
          <p:nvGrpSpPr>
            <p:cNvPr id="48" name="Graphique 3">
              <a:extLst>
                <a:ext uri="{FF2B5EF4-FFF2-40B4-BE49-F238E27FC236}">
                  <a16:creationId xmlns:a16="http://schemas.microsoft.com/office/drawing/2014/main" id="{9294A28D-C44B-0045-2932-58EDA4003C2D}"/>
                </a:ext>
              </a:extLst>
            </p:cNvPr>
            <p:cNvGrpSpPr/>
            <p:nvPr/>
          </p:nvGrpSpPr>
          <p:grpSpPr>
            <a:xfrm>
              <a:off x="2841506" y="772047"/>
              <a:ext cx="960627" cy="592237"/>
              <a:chOff x="2841506" y="772047"/>
              <a:chExt cx="960627" cy="592237"/>
            </a:xfrm>
          </p:grpSpPr>
          <p:sp>
            <p:nvSpPr>
              <p:cNvPr id="49" name="Forme libre : forme 136">
                <a:extLst>
                  <a:ext uri="{FF2B5EF4-FFF2-40B4-BE49-F238E27FC236}">
                    <a16:creationId xmlns:a16="http://schemas.microsoft.com/office/drawing/2014/main" id="{89039D3A-A2D7-5357-C828-BB1FA6E471C1}"/>
                  </a:ext>
                </a:extLst>
              </p:cNvPr>
              <p:cNvSpPr/>
              <p:nvPr/>
            </p:nvSpPr>
            <p:spPr>
              <a:xfrm>
                <a:off x="2841506" y="995987"/>
                <a:ext cx="960627" cy="368297"/>
              </a:xfrm>
              <a:custGeom>
                <a:avLst/>
                <a:gdLst>
                  <a:gd name="connsiteX0" fmla="*/ 826517 w 960627"/>
                  <a:gd name="connsiteY0" fmla="*/ 207515 h 368297"/>
                  <a:gd name="connsiteX1" fmla="*/ 960627 w 960627"/>
                  <a:gd name="connsiteY1" fmla="*/ 207515 h 368297"/>
                  <a:gd name="connsiteX2" fmla="*/ 960627 w 960627"/>
                  <a:gd name="connsiteY2" fmla="*/ 368203 h 368297"/>
                  <a:gd name="connsiteX3" fmla="*/ 192360 w 960627"/>
                  <a:gd name="connsiteY3" fmla="*/ 368203 h 368297"/>
                  <a:gd name="connsiteX4" fmla="*/ 55704 w 960627"/>
                  <a:gd name="connsiteY4" fmla="*/ 324885 h 368297"/>
                  <a:gd name="connsiteX5" fmla="*/ 0 w 960627"/>
                  <a:gd name="connsiteY5" fmla="*/ 220583 h 368297"/>
                  <a:gd name="connsiteX6" fmla="*/ 0 w 960627"/>
                  <a:gd name="connsiteY6" fmla="*/ 0 h 368297"/>
                  <a:gd name="connsiteX7" fmla="*/ 960627 w 960627"/>
                  <a:gd name="connsiteY7" fmla="*/ 0 h 368297"/>
                  <a:gd name="connsiteX8" fmla="*/ 960627 w 960627"/>
                  <a:gd name="connsiteY8" fmla="*/ 140400 h 368297"/>
                  <a:gd name="connsiteX9" fmla="*/ 152409 w 960627"/>
                  <a:gd name="connsiteY9" fmla="*/ 140400 h 368297"/>
                  <a:gd name="connsiteX10" fmla="*/ 152409 w 960627"/>
                  <a:gd name="connsiteY10" fmla="*/ 207515 h 3682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960627" h="368297">
                    <a:moveTo>
                      <a:pt x="826517" y="207515"/>
                    </a:moveTo>
                    <a:lnTo>
                      <a:pt x="960627" y="207515"/>
                    </a:lnTo>
                    <a:lnTo>
                      <a:pt x="960627" y="368203"/>
                    </a:lnTo>
                    <a:lnTo>
                      <a:pt x="192360" y="368203"/>
                    </a:lnTo>
                    <a:cubicBezTo>
                      <a:pt x="143280" y="369655"/>
                      <a:pt x="95130" y="354369"/>
                      <a:pt x="55704" y="324885"/>
                    </a:cubicBezTo>
                    <a:cubicBezTo>
                      <a:pt x="21126" y="301250"/>
                      <a:pt x="485" y="262328"/>
                      <a:pt x="0" y="220583"/>
                    </a:cubicBezTo>
                    <a:lnTo>
                      <a:pt x="0" y="0"/>
                    </a:lnTo>
                    <a:lnTo>
                      <a:pt x="960627" y="0"/>
                    </a:lnTo>
                    <a:lnTo>
                      <a:pt x="960627" y="140400"/>
                    </a:lnTo>
                    <a:lnTo>
                      <a:pt x="152409" y="140400"/>
                    </a:lnTo>
                    <a:lnTo>
                      <a:pt x="152409" y="207515"/>
                    </a:lnTo>
                    <a:close/>
                  </a:path>
                </a:pathLst>
              </a:custGeom>
              <a:solidFill>
                <a:srgbClr val="FEFFFF"/>
              </a:solidFill>
              <a:ln w="403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CH" sz="1400" dirty="0"/>
              </a:p>
            </p:txBody>
          </p:sp>
          <p:sp>
            <p:nvSpPr>
              <p:cNvPr id="50" name="Forme libre : forme 137">
                <a:extLst>
                  <a:ext uri="{FF2B5EF4-FFF2-40B4-BE49-F238E27FC236}">
                    <a16:creationId xmlns:a16="http://schemas.microsoft.com/office/drawing/2014/main" id="{545566DC-CCB7-B830-7E7B-C3A6B971DDCC}"/>
                  </a:ext>
                </a:extLst>
              </p:cNvPr>
              <p:cNvSpPr/>
              <p:nvPr/>
            </p:nvSpPr>
            <p:spPr>
              <a:xfrm>
                <a:off x="2841830" y="772047"/>
                <a:ext cx="959980" cy="156542"/>
              </a:xfrm>
              <a:custGeom>
                <a:avLst/>
                <a:gdLst>
                  <a:gd name="connsiteX0" fmla="*/ 0 w 959980"/>
                  <a:gd name="connsiteY0" fmla="*/ 156543 h 156542"/>
                  <a:gd name="connsiteX1" fmla="*/ 0 w 959980"/>
                  <a:gd name="connsiteY1" fmla="*/ 147387 h 156542"/>
                  <a:gd name="connsiteX2" fmla="*/ 55381 w 959980"/>
                  <a:gd name="connsiteY2" fmla="*/ 43408 h 156542"/>
                  <a:gd name="connsiteX3" fmla="*/ 191713 w 959980"/>
                  <a:gd name="connsiteY3" fmla="*/ 90 h 156542"/>
                  <a:gd name="connsiteX4" fmla="*/ 959981 w 959980"/>
                  <a:gd name="connsiteY4" fmla="*/ 90 h 156542"/>
                  <a:gd name="connsiteX5" fmla="*/ 959981 w 959980"/>
                  <a:gd name="connsiteY5" fmla="*/ 156543 h 1565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59980" h="156542">
                    <a:moveTo>
                      <a:pt x="0" y="156543"/>
                    </a:moveTo>
                    <a:lnTo>
                      <a:pt x="0" y="147387"/>
                    </a:lnTo>
                    <a:cubicBezTo>
                      <a:pt x="444" y="105804"/>
                      <a:pt x="21126" y="67043"/>
                      <a:pt x="55381" y="43408"/>
                    </a:cubicBezTo>
                    <a:cubicBezTo>
                      <a:pt x="94645" y="13924"/>
                      <a:pt x="142795" y="-1322"/>
                      <a:pt x="191713" y="90"/>
                    </a:cubicBezTo>
                    <a:lnTo>
                      <a:pt x="959981" y="90"/>
                    </a:lnTo>
                    <a:lnTo>
                      <a:pt x="959981" y="156543"/>
                    </a:lnTo>
                    <a:close/>
                  </a:path>
                </a:pathLst>
              </a:custGeom>
              <a:solidFill>
                <a:srgbClr val="F55B60"/>
              </a:solidFill>
              <a:ln w="403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CH" sz="1400" dirty="0"/>
              </a:p>
            </p:txBody>
          </p:sp>
        </p:grpSp>
      </p:grpSp>
      <p:pic>
        <p:nvPicPr>
          <p:cNvPr id="52" name="Picture 51" descr="A black and white logo&#10;&#10;Description automatically generated with medium confidence">
            <a:extLst>
              <a:ext uri="{FF2B5EF4-FFF2-40B4-BE49-F238E27FC236}">
                <a16:creationId xmlns:a16="http://schemas.microsoft.com/office/drawing/2014/main" id="{9073F7ED-ED52-84C2-FA33-895054108F0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4420656" y="1924973"/>
            <a:ext cx="3355328" cy="3008053"/>
          </a:xfrm>
          <a:prstGeom prst="rect">
            <a:avLst/>
          </a:prstGeom>
        </p:spPr>
      </p:pic>
      <p:pic>
        <p:nvPicPr>
          <p:cNvPr id="53" name="Picture 52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502B75E5-CFC4-894A-4FF9-0923B4A92F8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412574" y="102604"/>
            <a:ext cx="1680515" cy="864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4355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6"/>
          <p:cNvSpPr txBox="1">
            <a:spLocks noGrp="1"/>
          </p:cNvSpPr>
          <p:nvPr>
            <p:ph type="sldNum" idx="12"/>
          </p:nvPr>
        </p:nvSpPr>
        <p:spPr>
          <a:xfrm>
            <a:off x="8243755" y="6356349"/>
            <a:ext cx="28448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fr-FR" smtClean="0"/>
              <a:pPr/>
              <a:t>‹#›</a:t>
            </a:fld>
            <a:endParaRPr lang="fr-FR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1" r:id="rId4"/>
    <p:sldLayoutId id="2147483653" r:id="rId5"/>
  </p:sldLayoutIdLs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ti.com/lit/gpn/bq25180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i.com/lit/gpn/tps63036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i.com/lit/gpn/bq51013b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emsic.com/Public/Uploads/uploadfile/files/20220119/-242.pdf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nicekeyboards.com/docs/nice-view/pinout-schematic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nicekeyboards.com/docs/nice-view/pinout-schematic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u-blox.com/sites/default/files/MAX-M10S_DataSheet_UBX-20035208.pdf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www.u-blox.com/sites/default/files/MAX-M10S_DataSheet_UBX-20035208.pdf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sv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23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24.png"/><Relationship Id="rId4" Type="http://schemas.microsoft.com/office/2007/relationships/hdphoto" Target="../media/hdphoto1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s://ignion.io/files/DS_NN03-320.pdf" TargetMode="External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8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7" Type="http://schemas.openxmlformats.org/officeDocument/2006/relationships/image" Target="../media/image35.sv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svg"/><Relationship Id="rId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40.png"/><Relationship Id="rId12" Type="http://schemas.openxmlformats.org/officeDocument/2006/relationships/image" Target="../media/image45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notesSlide" Target="../notesSlides/notesSlide34.xml"/><Relationship Id="rId9" Type="http://schemas.openxmlformats.org/officeDocument/2006/relationships/image" Target="../media/image42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48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notesSlide" Target="../notesSlides/notesSlide35.xml"/><Relationship Id="rId9" Type="http://schemas.openxmlformats.org/officeDocument/2006/relationships/image" Target="../media/image50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ordicsemi.com/-/media/Software-and-other-downloads/Product-Briefs/nRF9160-SiP-product-brief.pdf?sc_trk=%7bDownload%20product%20brief%7d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sv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"/>
          <p:cNvSpPr txBox="1">
            <a:spLocks noGrp="1"/>
          </p:cNvSpPr>
          <p:nvPr>
            <p:ph type="body" idx="1"/>
          </p:nvPr>
        </p:nvSpPr>
        <p:spPr>
          <a:xfrm>
            <a:off x="1039389" y="5829299"/>
            <a:ext cx="8769029" cy="693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indent="0" algn="just">
              <a:spcBef>
                <a:spcPts val="0"/>
              </a:spcBef>
            </a:pPr>
            <a:r>
              <a:rPr lang="fr-FR" sz="2800" dirty="0"/>
              <a:t>Tristan Traiber – 22.02.2022 – MSE – EIE - TIN</a:t>
            </a:r>
            <a:endParaRPr sz="2800" dirty="0"/>
          </a:p>
        </p:txBody>
      </p:sp>
      <p:sp>
        <p:nvSpPr>
          <p:cNvPr id="59" name="Google Shape;59;p1"/>
          <p:cNvSpPr txBox="1">
            <a:spLocks noGrp="1"/>
          </p:cNvSpPr>
          <p:nvPr>
            <p:ph type="body" idx="2"/>
          </p:nvPr>
        </p:nvSpPr>
        <p:spPr>
          <a:xfrm>
            <a:off x="1039390" y="3825240"/>
            <a:ext cx="8769030" cy="2004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/>
          <a:p>
            <a:pPr marL="0" indent="0">
              <a:spcBef>
                <a:spcPts val="0"/>
              </a:spcBef>
            </a:pPr>
            <a:r>
              <a:rPr lang="fr-FR" sz="4800" b="1" dirty="0">
                <a:solidFill>
                  <a:srgbClr val="F55B60"/>
                </a:solidFill>
                <a:latin typeface="Arial Nova Cond" panose="020B0506020202020204" pitchFamily="34" charset="0"/>
              </a:rPr>
              <a:t>TM</a:t>
            </a:r>
            <a:r>
              <a:rPr lang="fr-FR" sz="4800" b="1" dirty="0">
                <a:latin typeface="Arial Nova Cond" panose="020B0506020202020204" pitchFamily="34" charset="0"/>
              </a:rPr>
              <a:t> Project </a:t>
            </a:r>
            <a:r>
              <a:rPr lang="en-US" sz="4800" b="1" dirty="0">
                <a:latin typeface="Arial Nova Cond" panose="020B0506020202020204" pitchFamily="34" charset="0"/>
              </a:rPr>
              <a:t>Defense</a:t>
            </a:r>
          </a:p>
          <a:p>
            <a:pPr marL="0" indent="0">
              <a:spcBef>
                <a:spcPts val="0"/>
              </a:spcBef>
            </a:pPr>
            <a:r>
              <a:rPr lang="en-US" sz="4000" dirty="0">
                <a:latin typeface="Arial Nova Cond" panose="020B0506020202020204" pitchFamily="34" charset="0"/>
              </a:rPr>
              <a:t>Analog LTE-M / NB-IoT Watch</a:t>
            </a:r>
          </a:p>
        </p:txBody>
      </p:sp>
      <p:pic>
        <p:nvPicPr>
          <p:cNvPr id="9" name="Picture 8" descr="A picture containing electronics, circuit&#10;&#10;Description automatically generated">
            <a:extLst>
              <a:ext uri="{FF2B5EF4-FFF2-40B4-BE49-F238E27FC236}">
                <a16:creationId xmlns:a16="http://schemas.microsoft.com/office/drawing/2014/main" id="{C584EF45-4748-A9F0-BA08-89155A83D2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3605" y="1057275"/>
            <a:ext cx="6532890" cy="3674364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5E1E052-733D-CA1B-921E-C02D9EA4911B}"/>
              </a:ext>
            </a:extLst>
          </p:cNvPr>
          <p:cNvCxnSpPr>
            <a:cxnSpLocks/>
          </p:cNvCxnSpPr>
          <p:nvPr/>
        </p:nvCxnSpPr>
        <p:spPr>
          <a:xfrm>
            <a:off x="557784" y="5829299"/>
            <a:ext cx="8650224" cy="0"/>
          </a:xfrm>
          <a:prstGeom prst="line">
            <a:avLst/>
          </a:prstGeom>
          <a:ln w="19050">
            <a:solidFill>
              <a:srgbClr val="999B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texte 5">
            <a:extLst>
              <a:ext uri="{FF2B5EF4-FFF2-40B4-BE49-F238E27FC236}">
                <a16:creationId xmlns:a16="http://schemas.microsoft.com/office/drawing/2014/main" id="{FC37148C-E75B-7D8C-37B5-7F1E60727B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Literature Review &amp; Research</a:t>
            </a:r>
          </a:p>
        </p:txBody>
      </p:sp>
      <p:sp>
        <p:nvSpPr>
          <p:cNvPr id="9" name="Espace réservé du texte 6">
            <a:extLst>
              <a:ext uri="{FF2B5EF4-FFF2-40B4-BE49-F238E27FC236}">
                <a16:creationId xmlns:a16="http://schemas.microsoft.com/office/drawing/2014/main" id="{CF4FDC4A-0B2C-6E27-EB7F-3BFBA918C67C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n-US" sz="2400" dirty="0">
                <a:solidFill>
                  <a:srgbClr val="F55B60"/>
                </a:solidFill>
                <a:latin typeface="Arial Nova Cond" panose="020B0506020202020204" pitchFamily="34" charset="0"/>
                <a:cs typeface="Times New Roman" panose="02020603050405020304" pitchFamily="18" charset="0"/>
              </a:rPr>
              <a:t>Global Navigation Satellite System (</a:t>
            </a:r>
            <a:r>
              <a:rPr lang="en-US" sz="2400" i="1" dirty="0">
                <a:solidFill>
                  <a:srgbClr val="F55B60"/>
                </a:solidFill>
                <a:latin typeface="Arial Nova Cond" panose="020B0506020202020204" pitchFamily="34" charset="0"/>
                <a:cs typeface="Times New Roman" panose="02020603050405020304" pitchFamily="18" charset="0"/>
              </a:rPr>
              <a:t>GNSS</a:t>
            </a:r>
            <a:r>
              <a:rPr lang="en-US" sz="2400" dirty="0">
                <a:solidFill>
                  <a:srgbClr val="F55B60"/>
                </a:solidFill>
                <a:latin typeface="Arial Nova Cond" panose="020B0506020202020204" pitchFamily="34" charset="0"/>
                <a:cs typeface="Times New Roman" panose="02020603050405020304" pitchFamily="18" charset="0"/>
              </a:rPr>
              <a:t>)</a:t>
            </a:r>
            <a:endParaRPr lang="en-US" sz="2400" dirty="0">
              <a:solidFill>
                <a:srgbClr val="F55B60"/>
              </a:solidFill>
              <a:latin typeface="Arial Nova Cond" panose="020B0506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9AC3E451-F614-47A0-AEAD-8130C0A36C6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73" name="Google Shape;73;g85a50c4ca8_0_10"/>
          <p:cNvSpPr txBox="1">
            <a:spLocks noGrp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 spcFirstLastPara="1" wrap="square" lIns="180000" tIns="0" rIns="180000" bIns="0" numCol="2" anchor="ctr" anchorCtr="0">
            <a:noAutofit/>
          </a:bodyPr>
          <a:lstStyle/>
          <a:p>
            <a:pPr marL="0" lvl="1" indent="0">
              <a:spcAft>
                <a:spcPts val="800"/>
              </a:spcAft>
              <a:buClr>
                <a:srgbClr val="F55B60"/>
              </a:buClr>
              <a:buNone/>
              <a:tabLst>
                <a:tab pos="457200" algn="l"/>
              </a:tabLst>
            </a:pPr>
            <a:r>
              <a:rPr lang="en-US" sz="2400" dirty="0">
                <a:solidFill>
                  <a:srgbClr val="F55B60"/>
                </a:solidFill>
                <a:latin typeface="Arial Nova Cond" panose="020B0506020202020204" pitchFamily="34" charset="0"/>
                <a:cs typeface="Times New Roman" panose="02020603050405020304" pitchFamily="18" charset="0"/>
              </a:rPr>
              <a:t>Definition</a:t>
            </a:r>
            <a:endParaRPr lang="en-US" sz="2400" dirty="0">
              <a:solidFill>
                <a:srgbClr val="F55B60"/>
              </a:solidFill>
              <a:latin typeface="Arial Nova Cond" panose="020B0506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085850" lvl="2" indent="-285750">
              <a:spcAft>
                <a:spcPts val="800"/>
              </a:spcAft>
              <a:buClr>
                <a:schemeClr val="bg1"/>
              </a:buClr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2000" dirty="0">
                <a:solidFill>
                  <a:srgbClr val="40BFDA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Satellite constellation</a:t>
            </a:r>
            <a:r>
              <a:rPr lang="en-US" sz="20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providing </a:t>
            </a:r>
            <a:r>
              <a:rPr lang="en-US" sz="2000" i="1" dirty="0">
                <a:solidFill>
                  <a:srgbClr val="FFC000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PNT*</a:t>
            </a:r>
            <a:r>
              <a:rPr lang="en-US" sz="20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services on a global or regional basis.</a:t>
            </a:r>
          </a:p>
          <a:p>
            <a:pPr marL="800100" lvl="2">
              <a:spcAft>
                <a:spcPts val="800"/>
              </a:spcAft>
              <a:buClr>
                <a:schemeClr val="bg1"/>
              </a:buClr>
              <a:tabLst>
                <a:tab pos="457200" algn="l"/>
              </a:tabLst>
            </a:pPr>
            <a:endParaRPr lang="en-US" sz="2000" dirty="0">
              <a:solidFill>
                <a:schemeClr val="bg1"/>
              </a:solidFill>
              <a:latin typeface="Arial Nova Cond" panose="020B0506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2">
              <a:spcAft>
                <a:spcPts val="800"/>
              </a:spcAft>
              <a:buClr>
                <a:srgbClr val="F55B60"/>
              </a:buClr>
              <a:tabLst>
                <a:tab pos="457200" algn="l"/>
              </a:tabLst>
            </a:pPr>
            <a:r>
              <a:rPr lang="en-US" sz="2400" dirty="0">
                <a:solidFill>
                  <a:srgbClr val="F55B60"/>
                </a:solidFill>
                <a:latin typeface="Arial Nova Cond" panose="020B0506020202020204" pitchFamily="34" charset="0"/>
                <a:cs typeface="Times New Roman" panose="02020603050405020304" pitchFamily="18" charset="0"/>
              </a:rPr>
              <a:t>Main </a:t>
            </a:r>
            <a:r>
              <a:rPr lang="en-US" sz="2400" i="1" dirty="0">
                <a:solidFill>
                  <a:srgbClr val="F55B60"/>
                </a:solidFill>
                <a:latin typeface="Arial Nova Cond" panose="020B0506020202020204" pitchFamily="34" charset="0"/>
                <a:cs typeface="Times New Roman" panose="02020603050405020304" pitchFamily="18" charset="0"/>
              </a:rPr>
              <a:t>PNT</a:t>
            </a:r>
            <a:r>
              <a:rPr lang="en-US" sz="2400" dirty="0">
                <a:solidFill>
                  <a:srgbClr val="F55B60"/>
                </a:solidFill>
                <a:latin typeface="Arial Nova Cond" panose="020B0506020202020204" pitchFamily="34" charset="0"/>
                <a:cs typeface="Times New Roman" panose="02020603050405020304" pitchFamily="18" charset="0"/>
              </a:rPr>
              <a:t> services</a:t>
            </a:r>
          </a:p>
          <a:p>
            <a:pPr marL="1085850" lvl="2" indent="-285750">
              <a:spcAft>
                <a:spcPts val="800"/>
              </a:spcAft>
              <a:buClr>
                <a:schemeClr val="bg1"/>
              </a:buClr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2000" i="1" dirty="0" err="1">
                <a:solidFill>
                  <a:srgbClr val="FFC000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BeiDou</a:t>
            </a:r>
            <a:r>
              <a:rPr lang="en-US" sz="2000" dirty="0">
                <a:solidFill>
                  <a:srgbClr val="FFC000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en-US" sz="2000" i="1" dirty="0">
                <a:solidFill>
                  <a:srgbClr val="FFC000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BDS</a:t>
            </a:r>
            <a:r>
              <a:rPr lang="en-US" sz="2000" dirty="0">
                <a:solidFill>
                  <a:srgbClr val="FFC000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): </a:t>
            </a:r>
            <a:r>
              <a:rPr lang="en-US" sz="2000" dirty="0">
                <a:solidFill>
                  <a:srgbClr val="40BFDA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People’s Republic of </a:t>
            </a:r>
            <a:r>
              <a:rPr lang="en-US" sz="2000" i="1" dirty="0">
                <a:solidFill>
                  <a:srgbClr val="40BFDA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China</a:t>
            </a:r>
            <a:r>
              <a:rPr lang="en-US" sz="2000" dirty="0">
                <a:solidFill>
                  <a:srgbClr val="40BFDA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en-US" sz="2000" i="1" dirty="0">
                <a:solidFill>
                  <a:srgbClr val="40BFDA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PRC</a:t>
            </a:r>
            <a:r>
              <a:rPr lang="en-US" sz="2000" dirty="0">
                <a:solidFill>
                  <a:srgbClr val="40BFDA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 </a:t>
            </a:r>
            <a:r>
              <a:rPr lang="en-US" sz="20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 </a:t>
            </a:r>
            <a:r>
              <a:rPr lang="en-US" sz="2000" dirty="0">
                <a:solidFill>
                  <a:srgbClr val="40BFDA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30</a:t>
            </a:r>
            <a:r>
              <a:rPr lang="en-US" sz="20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satellites</a:t>
            </a:r>
          </a:p>
          <a:p>
            <a:pPr marL="1085850" lvl="2" indent="-285750">
              <a:spcAft>
                <a:spcPts val="800"/>
              </a:spcAft>
              <a:buClr>
                <a:schemeClr val="bg1"/>
              </a:buClr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2000" i="1" dirty="0">
                <a:solidFill>
                  <a:srgbClr val="FFC000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Galileo</a:t>
            </a:r>
            <a:r>
              <a:rPr lang="en-US" sz="2000" dirty="0">
                <a:solidFill>
                  <a:srgbClr val="FFC000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r>
              <a:rPr lang="en-US" sz="20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solidFill>
                  <a:srgbClr val="40BFDA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European Union </a:t>
            </a:r>
            <a:r>
              <a:rPr lang="en-US" sz="20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 </a:t>
            </a:r>
            <a:r>
              <a:rPr lang="en-US" sz="2000" dirty="0">
                <a:solidFill>
                  <a:srgbClr val="40BFDA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30</a:t>
            </a:r>
            <a:r>
              <a:rPr lang="en-US" sz="20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satellites</a:t>
            </a:r>
          </a:p>
          <a:p>
            <a:pPr marL="1085850" lvl="2" indent="-285750">
              <a:spcAft>
                <a:spcPts val="800"/>
              </a:spcAft>
              <a:buClr>
                <a:schemeClr val="bg1"/>
              </a:buClr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2000" i="1" dirty="0">
                <a:solidFill>
                  <a:srgbClr val="FFC000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GLONASS</a:t>
            </a:r>
            <a:r>
              <a:rPr lang="en-US" sz="2000" dirty="0">
                <a:solidFill>
                  <a:srgbClr val="FFC000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r>
              <a:rPr lang="en-US" sz="20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solidFill>
                  <a:srgbClr val="40BFDA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Russian Fed. </a:t>
            </a:r>
            <a:r>
              <a:rPr lang="en-US" sz="20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 </a:t>
            </a:r>
            <a:r>
              <a:rPr lang="en-US" sz="2000" dirty="0">
                <a:solidFill>
                  <a:srgbClr val="40BFDA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24</a:t>
            </a:r>
            <a:r>
              <a:rPr lang="en-US" sz="20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satellites</a:t>
            </a:r>
          </a:p>
          <a:p>
            <a:pPr marL="1085850" lvl="2" indent="-285750">
              <a:spcAft>
                <a:spcPts val="800"/>
              </a:spcAft>
              <a:buClr>
                <a:schemeClr val="bg1"/>
              </a:buClr>
              <a:buFont typeface="Arial" panose="020B0604020202020204" pitchFamily="34" charset="0"/>
              <a:buChar char="•"/>
              <a:tabLst>
                <a:tab pos="457200" algn="l"/>
              </a:tabLst>
            </a:pPr>
            <a:endParaRPr lang="en-US" sz="2000" i="1" dirty="0">
              <a:solidFill>
                <a:srgbClr val="FFC000"/>
              </a:solidFill>
              <a:latin typeface="Arial Nova Cond" panose="020B0506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085850" lvl="2" indent="-285750">
              <a:spcAft>
                <a:spcPts val="800"/>
              </a:spcAft>
              <a:buClr>
                <a:schemeClr val="bg1"/>
              </a:buClr>
              <a:buFont typeface="Arial" panose="020B0604020202020204" pitchFamily="34" charset="0"/>
              <a:buChar char="•"/>
              <a:tabLst>
                <a:tab pos="457200" algn="l"/>
              </a:tabLst>
            </a:pPr>
            <a:endParaRPr lang="en-US" sz="2000" i="1" dirty="0">
              <a:solidFill>
                <a:srgbClr val="FFC000"/>
              </a:solidFill>
              <a:latin typeface="Arial Nova Cond" panose="020B0506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2">
              <a:spcAft>
                <a:spcPts val="800"/>
              </a:spcAft>
              <a:buClr>
                <a:srgbClr val="F55B60"/>
              </a:buClr>
              <a:tabLst>
                <a:tab pos="457200" algn="l"/>
              </a:tabLst>
            </a:pPr>
            <a:r>
              <a:rPr lang="en-US" sz="2000" dirty="0">
                <a:solidFill>
                  <a:srgbClr val="FFC000"/>
                </a:solidFill>
                <a:latin typeface="Arial Nova Cond" panose="020B0506020202020204" pitchFamily="34" charset="0"/>
                <a:cs typeface="Times New Roman" panose="02020603050405020304" pitchFamily="18" charset="0"/>
              </a:rPr>
              <a:t>		1. Positioning (P)</a:t>
            </a:r>
          </a:p>
          <a:p>
            <a:pPr lvl="2">
              <a:spcAft>
                <a:spcPts val="800"/>
              </a:spcAft>
              <a:buClr>
                <a:srgbClr val="F55B60"/>
              </a:buClr>
              <a:tabLst>
                <a:tab pos="457200" algn="l"/>
              </a:tabLst>
            </a:pPr>
            <a:r>
              <a:rPr lang="en-US" sz="2000" dirty="0">
                <a:solidFill>
                  <a:srgbClr val="FFC000"/>
                </a:solidFill>
                <a:latin typeface="Arial Nova Cond" panose="020B0506020202020204" pitchFamily="34" charset="0"/>
                <a:cs typeface="Times New Roman" panose="02020603050405020304" pitchFamily="18" charset="0"/>
              </a:rPr>
              <a:t>		2. Navigation (N) </a:t>
            </a:r>
          </a:p>
          <a:p>
            <a:pPr lvl="2">
              <a:spcAft>
                <a:spcPts val="800"/>
              </a:spcAft>
              <a:buClr>
                <a:srgbClr val="F55B60"/>
              </a:buClr>
              <a:tabLst>
                <a:tab pos="457200" algn="l"/>
              </a:tabLst>
            </a:pPr>
            <a:r>
              <a:rPr lang="en-US" sz="2000" dirty="0">
                <a:solidFill>
                  <a:srgbClr val="FFC000"/>
                </a:solidFill>
                <a:latin typeface="Arial Nova Cond" panose="020B0506020202020204" pitchFamily="34" charset="0"/>
                <a:cs typeface="Times New Roman" panose="02020603050405020304" pitchFamily="18" charset="0"/>
              </a:rPr>
              <a:t>		3. Timing (T)</a:t>
            </a:r>
          </a:p>
          <a:p>
            <a:pPr lvl="2">
              <a:spcAft>
                <a:spcPts val="800"/>
              </a:spcAft>
              <a:buClr>
                <a:srgbClr val="F55B60"/>
              </a:buClr>
              <a:tabLst>
                <a:tab pos="457200" algn="l"/>
              </a:tabLst>
            </a:pPr>
            <a:endParaRPr lang="en-US" sz="2000" i="1" dirty="0">
              <a:solidFill>
                <a:srgbClr val="FFC000"/>
              </a:solidFill>
              <a:latin typeface="Arial Nova Cond" panose="020B0506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085850" lvl="2" indent="-285750">
              <a:spcAft>
                <a:spcPts val="800"/>
              </a:spcAft>
              <a:buClr>
                <a:schemeClr val="bg1"/>
              </a:buClr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2000" i="1" dirty="0">
                <a:solidFill>
                  <a:srgbClr val="FFC000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IRNSS/</a:t>
            </a:r>
            <a:r>
              <a:rPr lang="en-US" sz="2000" i="1" dirty="0" err="1">
                <a:solidFill>
                  <a:srgbClr val="FFC000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NavIC</a:t>
            </a:r>
            <a:r>
              <a:rPr lang="en-US" sz="2000" dirty="0">
                <a:solidFill>
                  <a:srgbClr val="FFC000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US" sz="2000" dirty="0">
                <a:solidFill>
                  <a:srgbClr val="40BFDA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India</a:t>
            </a:r>
            <a:r>
              <a:rPr lang="en-US" sz="20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- </a:t>
            </a:r>
            <a:r>
              <a:rPr lang="en-US" sz="2000" dirty="0">
                <a:solidFill>
                  <a:srgbClr val="40BFDA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7 </a:t>
            </a:r>
            <a:r>
              <a:rPr lang="en-US" sz="20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satellites. IRNSS (Autonomous system to cover India)</a:t>
            </a:r>
          </a:p>
          <a:p>
            <a:pPr marL="1085850" lvl="2" indent="-285750">
              <a:spcAft>
                <a:spcPts val="800"/>
              </a:spcAft>
              <a:buClr>
                <a:schemeClr val="bg1"/>
              </a:buClr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2000" i="1" dirty="0">
                <a:solidFill>
                  <a:srgbClr val="FFC000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QZSS</a:t>
            </a:r>
            <a:r>
              <a:rPr lang="en-US" sz="2000" dirty="0">
                <a:solidFill>
                  <a:srgbClr val="FFC000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r>
              <a:rPr lang="en-US" sz="20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solidFill>
                  <a:srgbClr val="40BFDA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Japan</a:t>
            </a:r>
            <a:r>
              <a:rPr lang="en-US" sz="20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(Operated by </a:t>
            </a:r>
            <a:r>
              <a:rPr lang="en-US" sz="2000" i="1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QZS System Service Inc. </a:t>
            </a:r>
            <a:r>
              <a:rPr lang="en-US" sz="20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2000" i="1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QSS</a:t>
            </a:r>
            <a:r>
              <a:rPr lang="en-US" sz="20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)) - </a:t>
            </a:r>
            <a:r>
              <a:rPr lang="en-US" sz="2000" dirty="0">
                <a:solidFill>
                  <a:srgbClr val="40BFDA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5 </a:t>
            </a:r>
            <a:r>
              <a:rPr lang="en-US" sz="20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satellites</a:t>
            </a:r>
          </a:p>
        </p:txBody>
      </p:sp>
    </p:spTree>
    <p:extLst>
      <p:ext uri="{BB962C8B-B14F-4D97-AF65-F5344CB8AC3E}">
        <p14:creationId xmlns:p14="http://schemas.microsoft.com/office/powerpoint/2010/main" val="502994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7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7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texte 5">
            <a:extLst>
              <a:ext uri="{FF2B5EF4-FFF2-40B4-BE49-F238E27FC236}">
                <a16:creationId xmlns:a16="http://schemas.microsoft.com/office/drawing/2014/main" id="{FC37148C-E75B-7D8C-37B5-7F1E60727B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Results &amp; Solutions</a:t>
            </a:r>
          </a:p>
        </p:txBody>
      </p:sp>
      <p:sp>
        <p:nvSpPr>
          <p:cNvPr id="9" name="Espace réservé du texte 6">
            <a:extLst>
              <a:ext uri="{FF2B5EF4-FFF2-40B4-BE49-F238E27FC236}">
                <a16:creationId xmlns:a16="http://schemas.microsoft.com/office/drawing/2014/main" id="{CF4FDC4A-0B2C-6E27-EB7F-3BFBA918C67C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fr-FR" sz="2400" dirty="0"/>
              <a:t>System </a:t>
            </a:r>
            <a:r>
              <a:rPr lang="fr-FR" sz="2400" dirty="0" err="1"/>
              <a:t>Specification</a:t>
            </a:r>
            <a:endParaRPr lang="en-US" sz="2400" i="1" dirty="0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9AC3E451-F614-47A0-AEAD-8130C0A36C6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73" name="Google Shape;73;g85a50c4ca8_0_10"/>
          <p:cNvSpPr txBox="1">
            <a:spLocks noGrp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 spcFirstLastPara="1" wrap="square" lIns="180000" tIns="0" rIns="180000" bIns="0" numCol="2" anchor="ctr" anchorCtr="0">
            <a:noAutofit/>
          </a:bodyPr>
          <a:lstStyle/>
          <a:p>
            <a:pPr marL="0" lvl="1" indent="0">
              <a:spcAft>
                <a:spcPts val="800"/>
              </a:spcAft>
              <a:buClr>
                <a:srgbClr val="F55B60"/>
              </a:buClr>
              <a:buNone/>
              <a:tabLst>
                <a:tab pos="457200" algn="l"/>
              </a:tabLst>
            </a:pPr>
            <a:r>
              <a:rPr lang="en-US" sz="2400" dirty="0">
                <a:solidFill>
                  <a:srgbClr val="F55B60"/>
                </a:solidFill>
                <a:latin typeface="Arial Nova Cond" panose="020B0506020202020204" pitchFamily="34" charset="0"/>
                <a:cs typeface="Times New Roman" panose="02020603050405020304" pitchFamily="18" charset="0"/>
              </a:rPr>
              <a:t>Power supply</a:t>
            </a:r>
          </a:p>
          <a:p>
            <a:pPr marL="1085850" indent="-285750">
              <a:spcAft>
                <a:spcPts val="800"/>
              </a:spcAft>
              <a:buClr>
                <a:schemeClr val="bg1"/>
              </a:buClr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8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Must be </a:t>
            </a:r>
            <a:r>
              <a:rPr lang="en-US" sz="1800" dirty="0">
                <a:solidFill>
                  <a:srgbClr val="40BFDA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powered</a:t>
            </a:r>
            <a:r>
              <a:rPr lang="en-US" sz="18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by </a:t>
            </a:r>
            <a:r>
              <a:rPr lang="en-US" sz="1800" dirty="0">
                <a:solidFill>
                  <a:srgbClr val="FFC000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battery</a:t>
            </a:r>
          </a:p>
          <a:p>
            <a:pPr marL="1085850" lvl="2" indent="-285750">
              <a:spcAft>
                <a:spcPts val="800"/>
              </a:spcAft>
              <a:buClr>
                <a:schemeClr val="bg1"/>
              </a:buClr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8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Must be </a:t>
            </a:r>
            <a:r>
              <a:rPr lang="en-US" sz="1800" dirty="0">
                <a:solidFill>
                  <a:srgbClr val="40BFDA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rechargeable</a:t>
            </a:r>
            <a:r>
              <a:rPr lang="en-US" sz="18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by </a:t>
            </a:r>
            <a:r>
              <a:rPr lang="en-US" sz="1800" i="1" dirty="0">
                <a:solidFill>
                  <a:srgbClr val="FFC000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USB-C</a:t>
            </a:r>
            <a:r>
              <a:rPr lang="en-US" sz="18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and </a:t>
            </a:r>
            <a:r>
              <a:rPr lang="en-US" sz="1800" i="1" dirty="0">
                <a:solidFill>
                  <a:srgbClr val="FFC000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WPC</a:t>
            </a:r>
            <a:endParaRPr lang="en-US" sz="1800" dirty="0">
              <a:solidFill>
                <a:srgbClr val="FFC000"/>
              </a:solidFill>
              <a:latin typeface="Arial Nova Cond" panose="020B0506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085850" lvl="2" indent="-285750">
              <a:spcAft>
                <a:spcPts val="800"/>
              </a:spcAft>
              <a:buClr>
                <a:schemeClr val="bg1"/>
              </a:buClr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8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Must have </a:t>
            </a:r>
            <a:r>
              <a:rPr lang="en-US" sz="1800" dirty="0">
                <a:solidFill>
                  <a:srgbClr val="40BFDA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battery life</a:t>
            </a:r>
            <a:r>
              <a:rPr lang="en-US" sz="18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of at least </a:t>
            </a:r>
            <a:r>
              <a:rPr lang="en-US" sz="1800" dirty="0">
                <a:solidFill>
                  <a:srgbClr val="FFC000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24h</a:t>
            </a:r>
            <a:endParaRPr lang="en-US" sz="1800" dirty="0">
              <a:solidFill>
                <a:schemeClr val="bg1"/>
              </a:solidFill>
              <a:latin typeface="Arial Nova Cond" panose="020B0506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1" indent="0">
              <a:spcAft>
                <a:spcPts val="800"/>
              </a:spcAft>
              <a:buClr>
                <a:srgbClr val="F55B60"/>
              </a:buClr>
              <a:buNone/>
              <a:tabLst>
                <a:tab pos="457200" algn="l"/>
              </a:tabLst>
            </a:pPr>
            <a:r>
              <a:rPr lang="en-US" sz="2400" dirty="0">
                <a:solidFill>
                  <a:srgbClr val="F55B60"/>
                </a:solidFill>
                <a:latin typeface="Arial Nova Cond" panose="020B0506020202020204" pitchFamily="34" charset="0"/>
                <a:cs typeface="Times New Roman" panose="02020603050405020304" pitchFamily="18" charset="0"/>
              </a:rPr>
              <a:t>Data display</a:t>
            </a:r>
          </a:p>
          <a:p>
            <a:pPr marL="1085850" lvl="2" indent="-285750">
              <a:spcAft>
                <a:spcPts val="800"/>
              </a:spcAft>
              <a:buClr>
                <a:schemeClr val="bg1"/>
              </a:buClr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800" dirty="0">
                <a:solidFill>
                  <a:srgbClr val="40BFDA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Time</a:t>
            </a:r>
            <a:r>
              <a:rPr lang="en-US" sz="18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must be </a:t>
            </a:r>
            <a:r>
              <a:rPr lang="en-US" sz="1800" dirty="0">
                <a:solidFill>
                  <a:srgbClr val="40BFDA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displayed</a:t>
            </a:r>
            <a:r>
              <a:rPr lang="en-US" sz="18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with three mini </a:t>
            </a:r>
            <a:r>
              <a:rPr lang="en-US" sz="1800" dirty="0">
                <a:solidFill>
                  <a:srgbClr val="FFC000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stepper motors</a:t>
            </a:r>
          </a:p>
          <a:p>
            <a:pPr marL="1085850" lvl="2" indent="-285750">
              <a:spcAft>
                <a:spcPts val="800"/>
              </a:spcAft>
              <a:buClr>
                <a:schemeClr val="bg1"/>
              </a:buClr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8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Must implement </a:t>
            </a:r>
            <a:r>
              <a:rPr lang="en-US" sz="1800" i="1" dirty="0">
                <a:solidFill>
                  <a:srgbClr val="FFC000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LCD</a:t>
            </a:r>
            <a:r>
              <a:rPr lang="en-US" sz="18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40BFDA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screen</a:t>
            </a:r>
          </a:p>
          <a:p>
            <a:pPr marL="0" lvl="1" indent="0">
              <a:spcAft>
                <a:spcPts val="800"/>
              </a:spcAft>
              <a:buClr>
                <a:srgbClr val="F55B60"/>
              </a:buClr>
              <a:buNone/>
              <a:tabLst>
                <a:tab pos="457200" algn="l"/>
              </a:tabLst>
            </a:pPr>
            <a:r>
              <a:rPr lang="en-US" sz="2400" dirty="0">
                <a:solidFill>
                  <a:srgbClr val="F55B60"/>
                </a:solidFill>
                <a:latin typeface="Arial Nova Cond" panose="020B0506020202020204" pitchFamily="34" charset="0"/>
                <a:cs typeface="Times New Roman" panose="02020603050405020304" pitchFamily="18" charset="0"/>
              </a:rPr>
              <a:t>Computing unit (MCU)</a:t>
            </a:r>
          </a:p>
          <a:p>
            <a:pPr marL="1085850" lvl="2" indent="-285750">
              <a:spcAft>
                <a:spcPts val="800"/>
              </a:spcAft>
              <a:buClr>
                <a:schemeClr val="bg1"/>
              </a:buClr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8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Must implement the </a:t>
            </a:r>
            <a:r>
              <a:rPr lang="en-US" sz="1800" i="1" dirty="0">
                <a:solidFill>
                  <a:srgbClr val="FFC000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nRF9160</a:t>
            </a:r>
            <a:r>
              <a:rPr lang="en-US" sz="18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from </a:t>
            </a:r>
            <a:r>
              <a:rPr lang="en-US" sz="1800" dirty="0">
                <a:solidFill>
                  <a:srgbClr val="40BFDA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Nordic</a:t>
            </a:r>
          </a:p>
          <a:p>
            <a:pPr marL="0" lvl="1" indent="0">
              <a:spcAft>
                <a:spcPts val="800"/>
              </a:spcAft>
              <a:buClr>
                <a:srgbClr val="F55B60"/>
              </a:buClr>
              <a:buNone/>
              <a:tabLst>
                <a:tab pos="457200" algn="l"/>
              </a:tabLst>
            </a:pPr>
            <a:r>
              <a:rPr lang="en-US" sz="2400" dirty="0">
                <a:solidFill>
                  <a:srgbClr val="F55B60"/>
                </a:solidFill>
                <a:latin typeface="Arial Nova Cond" panose="020B0506020202020204" pitchFamily="34" charset="0"/>
                <a:cs typeface="Times New Roman" panose="02020603050405020304" pitchFamily="18" charset="0"/>
              </a:rPr>
              <a:t>User interface</a:t>
            </a:r>
          </a:p>
          <a:p>
            <a:pPr marL="1085850" lvl="2" indent="-285750">
              <a:spcAft>
                <a:spcPts val="800"/>
              </a:spcAft>
              <a:buClr>
                <a:schemeClr val="bg1"/>
              </a:buClr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8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Must implement </a:t>
            </a:r>
            <a:r>
              <a:rPr lang="en-US" sz="1800" dirty="0">
                <a:solidFill>
                  <a:srgbClr val="FFC000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buttons</a:t>
            </a:r>
            <a:r>
              <a:rPr lang="en-US" sz="18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as </a:t>
            </a:r>
            <a:r>
              <a:rPr lang="en-US" sz="1800" dirty="0">
                <a:solidFill>
                  <a:srgbClr val="40BFDA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user interface</a:t>
            </a:r>
          </a:p>
          <a:p>
            <a:pPr marL="1085850" lvl="2" indent="-285750">
              <a:spcAft>
                <a:spcPts val="800"/>
              </a:spcAft>
              <a:buClr>
                <a:schemeClr val="bg1"/>
              </a:buClr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8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 </a:t>
            </a:r>
            <a:r>
              <a:rPr lang="en-US" sz="1800" dirty="0">
                <a:solidFill>
                  <a:srgbClr val="FFC000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accelerometer</a:t>
            </a:r>
            <a:r>
              <a:rPr lang="en-US" sz="18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can be added</a:t>
            </a:r>
          </a:p>
          <a:p>
            <a:pPr marL="0" lvl="1" indent="0">
              <a:spcAft>
                <a:spcPts val="800"/>
              </a:spcAft>
              <a:buClr>
                <a:srgbClr val="F55B60"/>
              </a:buClr>
              <a:buNone/>
              <a:tabLst>
                <a:tab pos="457200" algn="l"/>
              </a:tabLst>
            </a:pPr>
            <a:r>
              <a:rPr lang="en-US" sz="2400" dirty="0">
                <a:solidFill>
                  <a:srgbClr val="F55B60"/>
                </a:solidFill>
                <a:latin typeface="Arial Nova Cond" panose="020B0506020202020204" pitchFamily="34" charset="0"/>
                <a:cs typeface="Times New Roman" panose="02020603050405020304" pitchFamily="18" charset="0"/>
              </a:rPr>
              <a:t>Radio frequency (RF)</a:t>
            </a:r>
          </a:p>
          <a:p>
            <a:pPr marL="1085850" lvl="2" indent="-285750">
              <a:spcAft>
                <a:spcPts val="800"/>
              </a:spcAft>
              <a:buClr>
                <a:schemeClr val="bg1"/>
              </a:buClr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8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Must implement a </a:t>
            </a:r>
            <a:r>
              <a:rPr lang="en-US" sz="1800" dirty="0">
                <a:solidFill>
                  <a:srgbClr val="FFC000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GNSS receiver</a:t>
            </a:r>
          </a:p>
          <a:p>
            <a:pPr marL="1085850" lvl="2" indent="-285750">
              <a:spcAft>
                <a:spcPts val="800"/>
              </a:spcAft>
              <a:buClr>
                <a:schemeClr val="bg1"/>
              </a:buClr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8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Must implement </a:t>
            </a:r>
            <a:r>
              <a:rPr lang="en-US" sz="1800" i="1" dirty="0">
                <a:solidFill>
                  <a:srgbClr val="FFC000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LTE-M/NB-IoT</a:t>
            </a:r>
            <a:r>
              <a:rPr lang="en-US" sz="1800" i="1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FFC000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transceiver</a:t>
            </a:r>
          </a:p>
          <a:p>
            <a:pPr marL="1085850" lvl="2" indent="-285750">
              <a:spcAft>
                <a:spcPts val="800"/>
              </a:spcAft>
              <a:buClr>
                <a:schemeClr val="bg1"/>
              </a:buClr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8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Must implement </a:t>
            </a:r>
            <a:r>
              <a:rPr lang="en-US" sz="1800" dirty="0">
                <a:solidFill>
                  <a:srgbClr val="FFC000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on-board antenna</a:t>
            </a:r>
            <a:r>
              <a:rPr lang="en-US" sz="18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for both </a:t>
            </a:r>
            <a:r>
              <a:rPr lang="en-US" sz="1800" i="1" dirty="0">
                <a:solidFill>
                  <a:srgbClr val="40BFDA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GNSS</a:t>
            </a:r>
            <a:r>
              <a:rPr lang="en-US" sz="18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and </a:t>
            </a:r>
            <a:r>
              <a:rPr lang="en-US" sz="1800" i="1" dirty="0">
                <a:solidFill>
                  <a:srgbClr val="40BFDA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LTE-M/NB-IoT</a:t>
            </a:r>
          </a:p>
          <a:p>
            <a:pPr marL="1085850" lvl="2" indent="-285750">
              <a:spcAft>
                <a:spcPts val="800"/>
              </a:spcAft>
              <a:buClr>
                <a:schemeClr val="bg1"/>
              </a:buClr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8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Must have </a:t>
            </a:r>
            <a:r>
              <a:rPr lang="en-US" sz="1800" i="1" dirty="0">
                <a:solidFill>
                  <a:srgbClr val="FFC000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SMA</a:t>
            </a:r>
            <a:r>
              <a:rPr lang="en-US" sz="18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connectors for </a:t>
            </a:r>
            <a:r>
              <a:rPr lang="en-US" sz="1800" dirty="0">
                <a:solidFill>
                  <a:srgbClr val="FFC000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external antenna</a:t>
            </a:r>
            <a:r>
              <a:rPr lang="en-US" sz="18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for </a:t>
            </a:r>
            <a:r>
              <a:rPr lang="en-US" sz="1800" i="1" dirty="0">
                <a:solidFill>
                  <a:srgbClr val="40BFDA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GNSS</a:t>
            </a:r>
            <a:r>
              <a:rPr lang="en-US" sz="18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and </a:t>
            </a:r>
            <a:r>
              <a:rPr lang="en-US" sz="1800" i="1" dirty="0">
                <a:solidFill>
                  <a:srgbClr val="40BFDA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LTE-M/NB-IoT 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C5FF8B3F-C257-1851-0D05-E8B3F7B5EA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solidFill>
            <a:srgbClr val="F5F5F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47D6EF93-73F1-85F4-C5BB-76D055CD4A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solidFill>
            <a:srgbClr val="F5F5F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D3D1B43B-D118-5D66-EFAB-C0A5533CE5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Roboto" panose="02000000000000000000" pitchFamily="2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3253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7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7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7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7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000"/>
                            </p:stCondLst>
                            <p:childTnLst>
                              <p:par>
                                <p:cTn id="6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7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500"/>
                            </p:stCondLst>
                            <p:childTnLst>
                              <p:par>
                                <p:cTn id="6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7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2000"/>
                            </p:stCondLst>
                            <p:childTnLst>
                              <p:par>
                                <p:cTn id="7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7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: Top Corners One Rounded and One Snipped 26">
            <a:extLst>
              <a:ext uri="{FF2B5EF4-FFF2-40B4-BE49-F238E27FC236}">
                <a16:creationId xmlns:a16="http://schemas.microsoft.com/office/drawing/2014/main" id="{2E5354E7-2BE1-5AD7-3ACF-B30D1C17AF98}"/>
              </a:ext>
            </a:extLst>
          </p:cNvPr>
          <p:cNvSpPr/>
          <p:nvPr/>
        </p:nvSpPr>
        <p:spPr>
          <a:xfrm>
            <a:off x="4291014" y="1900078"/>
            <a:ext cx="1294196" cy="978983"/>
          </a:xfrm>
          <a:prstGeom prst="snipRoundRect">
            <a:avLst>
              <a:gd name="adj1" fmla="val 0"/>
              <a:gd name="adj2" fmla="val 0"/>
            </a:avLst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6000" tIns="0" rIns="0" bIns="0" rtlCol="0" anchor="t"/>
          <a:lstStyle/>
          <a:p>
            <a:r>
              <a:rPr lang="fr-FR">
                <a:solidFill>
                  <a:srgbClr val="F55B60"/>
                </a:solidFill>
                <a:latin typeface="Arial Nova Cond Light" panose="020B0306020202020204" pitchFamily="34" charset="0"/>
              </a:rPr>
              <a:t> </a:t>
            </a:r>
            <a:endParaRPr lang="en-US" dirty="0">
              <a:solidFill>
                <a:srgbClr val="F55B60"/>
              </a:solidFill>
              <a:latin typeface="Arial Nova Cond Light" panose="020B0306020202020204" pitchFamily="34" charset="0"/>
            </a:endParaRPr>
          </a:p>
        </p:txBody>
      </p:sp>
      <p:sp>
        <p:nvSpPr>
          <p:cNvPr id="17" name="Rectangle: Top Corners One Rounded and One Snipped 16">
            <a:extLst>
              <a:ext uri="{FF2B5EF4-FFF2-40B4-BE49-F238E27FC236}">
                <a16:creationId xmlns:a16="http://schemas.microsoft.com/office/drawing/2014/main" id="{9AAD9530-B4B3-42F6-5B29-B9F53A75705D}"/>
              </a:ext>
            </a:extLst>
          </p:cNvPr>
          <p:cNvSpPr/>
          <p:nvPr/>
        </p:nvSpPr>
        <p:spPr>
          <a:xfrm>
            <a:off x="5585210" y="1912621"/>
            <a:ext cx="5873364" cy="3982913"/>
          </a:xfrm>
          <a:prstGeom prst="snipRoundRect">
            <a:avLst>
              <a:gd name="adj1" fmla="val 0"/>
              <a:gd name="adj2" fmla="val 6214"/>
            </a:avLst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6000" tIns="0" rIns="0" bIns="0" rtlCol="0" anchor="t"/>
          <a:lstStyle/>
          <a:p>
            <a:r>
              <a:rPr lang="fr-FR">
                <a:solidFill>
                  <a:srgbClr val="F55B60"/>
                </a:solidFill>
                <a:latin typeface="Arial Nova Cond Light" panose="020B0306020202020204" pitchFamily="34" charset="0"/>
              </a:rPr>
              <a:t> </a:t>
            </a:r>
            <a:endParaRPr lang="en-US" dirty="0">
              <a:solidFill>
                <a:srgbClr val="F55B60"/>
              </a:solidFill>
              <a:latin typeface="Arial Nova Cond Light" panose="020B0306020202020204" pitchFamily="34" charset="0"/>
            </a:endParaRPr>
          </a:p>
        </p:txBody>
      </p:sp>
      <p:sp>
        <p:nvSpPr>
          <p:cNvPr id="8" name="Espace réservé du texte 5">
            <a:extLst>
              <a:ext uri="{FF2B5EF4-FFF2-40B4-BE49-F238E27FC236}">
                <a16:creationId xmlns:a16="http://schemas.microsoft.com/office/drawing/2014/main" id="{FC37148C-E75B-7D8C-37B5-7F1E60727B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Results &amp; Solutions</a:t>
            </a:r>
          </a:p>
        </p:txBody>
      </p:sp>
      <p:sp>
        <p:nvSpPr>
          <p:cNvPr id="9" name="Espace réservé du texte 6">
            <a:extLst>
              <a:ext uri="{FF2B5EF4-FFF2-40B4-BE49-F238E27FC236}">
                <a16:creationId xmlns:a16="http://schemas.microsoft.com/office/drawing/2014/main" id="{CF4FDC4A-0B2C-6E27-EB7F-3BFBA918C67C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fr-FR" sz="2400" dirty="0" err="1"/>
              <a:t>Functional</a:t>
            </a:r>
            <a:r>
              <a:rPr lang="fr-FR" sz="2400" dirty="0"/>
              <a:t> </a:t>
            </a:r>
            <a:r>
              <a:rPr lang="fr-FR" sz="2400" dirty="0" err="1"/>
              <a:t>Decomposition</a:t>
            </a:r>
            <a:endParaRPr lang="en-US" sz="2400" i="1" dirty="0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9AC3E451-F614-47A0-AEAD-8130C0A36C6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73" name="Google Shape;73;g85a50c4ca8_0_10"/>
          <p:cNvSpPr txBox="1">
            <a:spLocks noGrp="1"/>
          </p:cNvSpPr>
          <p:nvPr>
            <p:ph type="body" idx="3"/>
          </p:nvPr>
        </p:nvSpPr>
        <p:spPr>
          <a:xfrm>
            <a:off x="696002" y="1844674"/>
            <a:ext cx="4889208" cy="4151469"/>
          </a:xfrm>
          <a:prstGeom prst="rect">
            <a:avLst/>
          </a:prstGeom>
        </p:spPr>
        <p:txBody>
          <a:bodyPr spcFirstLastPara="1" wrap="square" lIns="180000" tIns="0" rIns="180000" bIns="0" numCol="1" anchor="ctr" anchorCtr="0">
            <a:noAutofit/>
          </a:bodyPr>
          <a:lstStyle/>
          <a:p>
            <a:pPr marL="0" lvl="1" indent="0">
              <a:spcAft>
                <a:spcPts val="800"/>
              </a:spcAft>
              <a:buClr>
                <a:srgbClr val="F55B60"/>
              </a:buClr>
              <a:buNone/>
              <a:tabLst>
                <a:tab pos="457200" algn="l"/>
              </a:tabLst>
            </a:pPr>
            <a:r>
              <a:rPr lang="en-US" sz="2400" dirty="0">
                <a:solidFill>
                  <a:srgbClr val="F55B60"/>
                </a:solidFill>
                <a:latin typeface="Arial Nova Cond" panose="020B0506020202020204" pitchFamily="34" charset="0"/>
                <a:cs typeface="Times New Roman" panose="02020603050405020304" pitchFamily="18" charset="0"/>
              </a:rPr>
              <a:t>System Functional Block Decomposition</a:t>
            </a:r>
            <a:endParaRPr lang="en-US" sz="2400" dirty="0">
              <a:solidFill>
                <a:srgbClr val="F55B60"/>
              </a:solidFill>
              <a:latin typeface="Arial Nova Cond" panose="020B0506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257300" lvl="2" indent="-457200">
              <a:spcAft>
                <a:spcPts val="800"/>
              </a:spcAft>
              <a:buClr>
                <a:schemeClr val="bg1"/>
              </a:buClr>
              <a:buFont typeface="+mj-lt"/>
              <a:buAutoNum type="arabicPeriod"/>
              <a:tabLst>
                <a:tab pos="457200" algn="l"/>
              </a:tabLst>
            </a:pPr>
            <a:r>
              <a:rPr lang="en-US" sz="2000" dirty="0">
                <a:solidFill>
                  <a:srgbClr val="FFC000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Power Supply</a:t>
            </a:r>
            <a:r>
              <a:rPr lang="en-US" sz="20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Block</a:t>
            </a:r>
          </a:p>
          <a:p>
            <a:pPr marL="1257300" lvl="2" indent="-457200">
              <a:spcAft>
                <a:spcPts val="800"/>
              </a:spcAft>
              <a:buClr>
                <a:schemeClr val="bg1"/>
              </a:buClr>
              <a:buFont typeface="+mj-lt"/>
              <a:buAutoNum type="arabicPeriod"/>
              <a:tabLst>
                <a:tab pos="457200" algn="l"/>
              </a:tabLst>
            </a:pPr>
            <a:r>
              <a:rPr lang="en-US" sz="2000" dirty="0">
                <a:solidFill>
                  <a:srgbClr val="FFC000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User Interface</a:t>
            </a:r>
            <a:r>
              <a:rPr lang="en-US" sz="20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Block</a:t>
            </a:r>
          </a:p>
          <a:p>
            <a:pPr marL="1257300" lvl="2" indent="-457200">
              <a:spcAft>
                <a:spcPts val="800"/>
              </a:spcAft>
              <a:buClr>
                <a:schemeClr val="bg1"/>
              </a:buClr>
              <a:buFont typeface="+mj-lt"/>
              <a:buAutoNum type="arabicPeriod"/>
              <a:tabLst>
                <a:tab pos="457200" algn="l"/>
              </a:tabLst>
            </a:pPr>
            <a:r>
              <a:rPr lang="en-US" sz="2000" dirty="0">
                <a:solidFill>
                  <a:srgbClr val="FFC000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 Display</a:t>
            </a:r>
            <a:r>
              <a:rPr lang="en-US" sz="20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Block</a:t>
            </a:r>
          </a:p>
          <a:p>
            <a:pPr marL="1257300" lvl="2" indent="-457200">
              <a:spcAft>
                <a:spcPts val="800"/>
              </a:spcAft>
              <a:buClr>
                <a:schemeClr val="bg1"/>
              </a:buClr>
              <a:buFont typeface="+mj-lt"/>
              <a:buAutoNum type="arabicPeriod"/>
              <a:tabLst>
                <a:tab pos="457200" algn="l"/>
              </a:tabLst>
            </a:pPr>
            <a:r>
              <a:rPr lang="en-US" sz="2000" dirty="0">
                <a:solidFill>
                  <a:srgbClr val="FFC000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RF Communication </a:t>
            </a:r>
            <a:r>
              <a:rPr lang="en-US" sz="20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Block</a:t>
            </a:r>
          </a:p>
          <a:p>
            <a:pPr marL="1257300" lvl="2" indent="-457200">
              <a:spcAft>
                <a:spcPts val="800"/>
              </a:spcAft>
              <a:buClr>
                <a:schemeClr val="bg1"/>
              </a:buClr>
              <a:buFont typeface="+mj-lt"/>
              <a:buAutoNum type="arabicPeriod"/>
              <a:tabLst>
                <a:tab pos="457200" algn="l"/>
              </a:tabLst>
            </a:pPr>
            <a:r>
              <a:rPr lang="en-US" sz="2000" dirty="0">
                <a:solidFill>
                  <a:srgbClr val="FFC000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MCU &amp; Programming </a:t>
            </a:r>
            <a:r>
              <a:rPr lang="en-US" sz="20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Block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C5FF8B3F-C257-1851-0D05-E8B3F7B5EA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solidFill>
            <a:srgbClr val="F5F5F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47D6EF93-73F1-85F4-C5BB-76D055CD4A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solidFill>
            <a:srgbClr val="F5F5F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D3D1B43B-D118-5D66-EFAB-C0A5533CE5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Roboto" panose="02000000000000000000" pitchFamily="2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D8D65FE-9AAF-93FB-C65C-5C6577580537}"/>
              </a:ext>
            </a:extLst>
          </p:cNvPr>
          <p:cNvSpPr/>
          <p:nvPr/>
        </p:nvSpPr>
        <p:spPr>
          <a:xfrm>
            <a:off x="5586413" y="2979670"/>
            <a:ext cx="2019300" cy="937824"/>
          </a:xfrm>
          <a:prstGeom prst="rect">
            <a:avLst/>
          </a:prstGeom>
          <a:noFill/>
          <a:ln>
            <a:solidFill>
              <a:srgbClr val="FFC000"/>
            </a:solidFill>
            <a:prstDash val="sysDash"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72000" tIns="36000" rIns="72000" bIns="36000" rtlCol="0" anchor="ctr"/>
          <a:lstStyle/>
          <a:p>
            <a:r>
              <a:rPr lang="fr-FR" sz="2000" dirty="0">
                <a:solidFill>
                  <a:srgbClr val="FFC000"/>
                </a:solidFill>
                <a:latin typeface="Arial Nova Cond Light" panose="020B0306020202020204" pitchFamily="34" charset="0"/>
              </a:rPr>
              <a:t>RF Com.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0780898-DA8B-B5CF-0990-4C9636845081}"/>
              </a:ext>
            </a:extLst>
          </p:cNvPr>
          <p:cNvSpPr/>
          <p:nvPr/>
        </p:nvSpPr>
        <p:spPr>
          <a:xfrm>
            <a:off x="5586412" y="4013376"/>
            <a:ext cx="3122447" cy="1882162"/>
          </a:xfrm>
          <a:prstGeom prst="rect">
            <a:avLst/>
          </a:prstGeom>
          <a:noFill/>
          <a:ln>
            <a:solidFill>
              <a:srgbClr val="FFC000"/>
            </a:solidFill>
            <a:prstDash val="sysDash"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72000" tIns="36000" rIns="0" bIns="36000" rtlCol="0" anchor="b"/>
          <a:lstStyle/>
          <a:p>
            <a:r>
              <a:rPr lang="fr-FR" sz="2000" dirty="0">
                <a:solidFill>
                  <a:srgbClr val="FFC000"/>
                </a:solidFill>
                <a:latin typeface="Arial Nova Cond Light" panose="020B0306020202020204" pitchFamily="34" charset="0"/>
              </a:rPr>
              <a:t>Power </a:t>
            </a:r>
            <a:r>
              <a:rPr lang="fr-FR" sz="2000" dirty="0" err="1">
                <a:solidFill>
                  <a:srgbClr val="FFC000"/>
                </a:solidFill>
                <a:latin typeface="Arial Nova Cond Light" panose="020B0306020202020204" pitchFamily="34" charset="0"/>
              </a:rPr>
              <a:t>Supply</a:t>
            </a:r>
            <a:r>
              <a:rPr lang="fr-FR" sz="2000" dirty="0">
                <a:solidFill>
                  <a:srgbClr val="FFC000"/>
                </a:solidFill>
                <a:latin typeface="Arial Nova Cond Light" panose="020B0306020202020204" pitchFamily="34" charset="0"/>
              </a:rPr>
              <a:t> </a:t>
            </a:r>
            <a:endParaRPr lang="en-US" sz="2000" dirty="0">
              <a:solidFill>
                <a:srgbClr val="FFC000"/>
              </a:solidFill>
              <a:latin typeface="Arial Nova Cond Light" panose="020B0306020202020204" pitchFamily="34" charset="0"/>
            </a:endParaRPr>
          </a:p>
        </p:txBody>
      </p:sp>
      <p:sp>
        <p:nvSpPr>
          <p:cNvPr id="12" name="L-Shape 11">
            <a:extLst>
              <a:ext uri="{FF2B5EF4-FFF2-40B4-BE49-F238E27FC236}">
                <a16:creationId xmlns:a16="http://schemas.microsoft.com/office/drawing/2014/main" id="{B610BB42-4A75-CC9C-9393-3F9B78E26AB9}"/>
              </a:ext>
            </a:extLst>
          </p:cNvPr>
          <p:cNvSpPr/>
          <p:nvPr/>
        </p:nvSpPr>
        <p:spPr>
          <a:xfrm rot="10800000">
            <a:off x="4291014" y="2471670"/>
            <a:ext cx="4417846" cy="1445822"/>
          </a:xfrm>
          <a:prstGeom prst="corner">
            <a:avLst>
              <a:gd name="adj1" fmla="val 28819"/>
              <a:gd name="adj2" fmla="val 70597"/>
            </a:avLst>
          </a:prstGeom>
          <a:noFill/>
          <a:ln>
            <a:solidFill>
              <a:srgbClr val="FFC000"/>
            </a:solidFill>
            <a:prstDash val="sysDash"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endParaRPr lang="en-US" sz="1400" dirty="0">
              <a:solidFill>
                <a:srgbClr val="FFC000"/>
              </a:solidFill>
              <a:latin typeface="Arial Nova Cond Light" panose="020B0306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C3A5720-FCEE-4DE6-F16F-B87196B1DAE0}"/>
              </a:ext>
            </a:extLst>
          </p:cNvPr>
          <p:cNvSpPr txBox="1"/>
          <p:nvPr/>
        </p:nvSpPr>
        <p:spPr>
          <a:xfrm>
            <a:off x="4291014" y="2529914"/>
            <a:ext cx="1358189" cy="307777"/>
          </a:xfrm>
          <a:prstGeom prst="rect">
            <a:avLst/>
          </a:prstGeom>
          <a:noFill/>
        </p:spPr>
        <p:txBody>
          <a:bodyPr wrap="square" lIns="54000" tIns="0" rIns="0" bIns="0" rtlCol="0" anchor="ctr">
            <a:spAutoFit/>
          </a:bodyPr>
          <a:lstStyle/>
          <a:p>
            <a:r>
              <a:rPr lang="fr-FR" sz="2000" dirty="0">
                <a:solidFill>
                  <a:srgbClr val="FFC000"/>
                </a:solidFill>
                <a:latin typeface="Arial Nova Cond Light" panose="020B0306020202020204" pitchFamily="34" charset="0"/>
              </a:rPr>
              <a:t>MCU &amp; Prog.</a:t>
            </a:r>
            <a:endParaRPr lang="fr-FR" sz="1200" dirty="0">
              <a:solidFill>
                <a:srgbClr val="FFC000"/>
              </a:solidFill>
              <a:latin typeface="Arial Nova Cond Light" panose="020B0306020202020204" pitchFamily="34" charset="0"/>
            </a:endParaRPr>
          </a:p>
        </p:txBody>
      </p:sp>
      <p:sp>
        <p:nvSpPr>
          <p:cNvPr id="16" name="Rectangle: Top Corners One Rounded and One Snipped 15">
            <a:extLst>
              <a:ext uri="{FF2B5EF4-FFF2-40B4-BE49-F238E27FC236}">
                <a16:creationId xmlns:a16="http://schemas.microsoft.com/office/drawing/2014/main" id="{69E047EB-23CE-8309-72AA-1EC7CD94BA42}"/>
              </a:ext>
            </a:extLst>
          </p:cNvPr>
          <p:cNvSpPr/>
          <p:nvPr/>
        </p:nvSpPr>
        <p:spPr>
          <a:xfrm>
            <a:off x="9926677" y="1913517"/>
            <a:ext cx="1531897" cy="2005910"/>
          </a:xfrm>
          <a:prstGeom prst="snipRoundRect">
            <a:avLst>
              <a:gd name="adj1" fmla="val 0"/>
              <a:gd name="adj2" fmla="val 15672"/>
            </a:avLst>
          </a:prstGeom>
          <a:noFill/>
          <a:ln>
            <a:solidFill>
              <a:srgbClr val="FFC000"/>
            </a:solidFill>
            <a:prstDash val="sysDash"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Ins="0" rtlCol="0" anchor="t"/>
          <a:lstStyle/>
          <a:p>
            <a:r>
              <a:rPr lang="fr-FR" sz="2000" dirty="0">
                <a:solidFill>
                  <a:srgbClr val="FFC000"/>
                </a:solidFill>
                <a:latin typeface="Arial Nova Cond Light" panose="020B0306020202020204" pitchFamily="34" charset="0"/>
              </a:rPr>
              <a:t>Data Display</a:t>
            </a:r>
            <a:endParaRPr lang="en-US" sz="2000" dirty="0">
              <a:solidFill>
                <a:srgbClr val="FFC000"/>
              </a:solidFill>
              <a:latin typeface="Arial Nova Cond Light" panose="020B030602020202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DB0DF19-3D9F-E94E-0CDC-A8C6BE6EA8CA}"/>
              </a:ext>
            </a:extLst>
          </p:cNvPr>
          <p:cNvSpPr/>
          <p:nvPr/>
        </p:nvSpPr>
        <p:spPr>
          <a:xfrm>
            <a:off x="8799347" y="4015645"/>
            <a:ext cx="2659227" cy="1882162"/>
          </a:xfrm>
          <a:prstGeom prst="rect">
            <a:avLst/>
          </a:prstGeom>
          <a:noFill/>
          <a:ln>
            <a:solidFill>
              <a:srgbClr val="FFC000"/>
            </a:solidFill>
            <a:prstDash val="sysDash"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72000" tIns="36000" rIns="72000" bIns="36000" rtlCol="0" anchor="b"/>
          <a:lstStyle/>
          <a:p>
            <a:endParaRPr lang="fr-FR" sz="2000" dirty="0">
              <a:solidFill>
                <a:srgbClr val="FFC000"/>
              </a:solidFill>
              <a:latin typeface="Arial Nova Cond Light" panose="020B0306020202020204" pitchFamily="34" charset="0"/>
            </a:endParaRPr>
          </a:p>
          <a:p>
            <a:endParaRPr lang="fr-FR" sz="2000" dirty="0">
              <a:solidFill>
                <a:srgbClr val="FFC000"/>
              </a:solidFill>
              <a:latin typeface="Arial Nova Cond Light" panose="020B0306020202020204" pitchFamily="34" charset="0"/>
            </a:endParaRPr>
          </a:p>
          <a:p>
            <a:pPr algn="ctr"/>
            <a:r>
              <a:rPr lang="fr-FR" sz="2000" dirty="0">
                <a:solidFill>
                  <a:srgbClr val="FFC000"/>
                </a:solidFill>
                <a:latin typeface="Arial Nova Cond Light" panose="020B0306020202020204" pitchFamily="34" charset="0"/>
              </a:rPr>
              <a:t>       RF</a:t>
            </a:r>
            <a:endParaRPr lang="en-US" sz="2000" dirty="0">
              <a:solidFill>
                <a:srgbClr val="FFC000"/>
              </a:solidFill>
              <a:latin typeface="Arial Nova Cond Light" panose="020B0306020202020204" pitchFamily="34" charset="0"/>
            </a:endParaRPr>
          </a:p>
        </p:txBody>
      </p:sp>
      <p:sp>
        <p:nvSpPr>
          <p:cNvPr id="23" name="L-Shape 22">
            <a:extLst>
              <a:ext uri="{FF2B5EF4-FFF2-40B4-BE49-F238E27FC236}">
                <a16:creationId xmlns:a16="http://schemas.microsoft.com/office/drawing/2014/main" id="{CB603FA4-5205-0526-7083-9CDE3341F0E2}"/>
              </a:ext>
            </a:extLst>
          </p:cNvPr>
          <p:cNvSpPr/>
          <p:nvPr/>
        </p:nvSpPr>
        <p:spPr>
          <a:xfrm rot="10800000">
            <a:off x="4291014" y="1916346"/>
            <a:ext cx="5557538" cy="2000247"/>
          </a:xfrm>
          <a:prstGeom prst="corner">
            <a:avLst>
              <a:gd name="adj1" fmla="val 23105"/>
              <a:gd name="adj2" fmla="val 50930"/>
            </a:avLst>
          </a:prstGeom>
          <a:noFill/>
          <a:ln>
            <a:solidFill>
              <a:srgbClr val="FFC000"/>
            </a:solidFill>
            <a:prstDash val="sysDash"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endParaRPr lang="en-US" sz="1400" dirty="0">
              <a:solidFill>
                <a:srgbClr val="FFC000"/>
              </a:solidFill>
              <a:latin typeface="Arial Nova Cond Light" panose="020B0306020202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465D83B-844F-B6B3-8882-83041D2F4C9B}"/>
              </a:ext>
            </a:extLst>
          </p:cNvPr>
          <p:cNvSpPr txBox="1"/>
          <p:nvPr/>
        </p:nvSpPr>
        <p:spPr>
          <a:xfrm>
            <a:off x="4291014" y="1995752"/>
            <a:ext cx="1358190" cy="307777"/>
          </a:xfrm>
          <a:prstGeom prst="rect">
            <a:avLst/>
          </a:prstGeom>
          <a:noFill/>
        </p:spPr>
        <p:txBody>
          <a:bodyPr wrap="square" lIns="54000" tIns="0" rIns="0" bIns="0" rtlCol="0" anchor="ctr">
            <a:spAutoFit/>
          </a:bodyPr>
          <a:lstStyle/>
          <a:p>
            <a:r>
              <a:rPr lang="fr-FR" sz="2000" dirty="0">
                <a:solidFill>
                  <a:srgbClr val="FFC000"/>
                </a:solidFill>
                <a:latin typeface="Arial Nova Cond Light" panose="020B0306020202020204" pitchFamily="34" charset="0"/>
              </a:rPr>
              <a:t>User Interface</a:t>
            </a:r>
            <a:endParaRPr lang="en-US" sz="2000" dirty="0">
              <a:solidFill>
                <a:srgbClr val="FFC000"/>
              </a:solidFill>
              <a:latin typeface="Arial Nova Cond Light" panose="020B0306020202020204" pitchFamily="34" charset="0"/>
            </a:endParaRPr>
          </a:p>
        </p:txBody>
      </p:sp>
      <p:pic>
        <p:nvPicPr>
          <p:cNvPr id="15" name="Picture 14" descr="Diagram&#10;&#10;Description automatically generated">
            <a:extLst>
              <a:ext uri="{FF2B5EF4-FFF2-40B4-BE49-F238E27FC236}">
                <a16:creationId xmlns:a16="http://schemas.microsoft.com/office/drawing/2014/main" id="{98AD99A8-D7E7-6658-A854-7FD220DFA5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3335" y="2008532"/>
            <a:ext cx="5650102" cy="3812668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2600810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7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7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17" grpId="0" animBg="1"/>
      <p:bldP spid="73" grpId="0" uiExpand="1" build="p"/>
      <p:bldP spid="7" grpId="0" animBg="1"/>
      <p:bldP spid="10" grpId="0" animBg="1"/>
      <p:bldP spid="12" grpId="0" animBg="1"/>
      <p:bldP spid="13" grpId="0"/>
      <p:bldP spid="16" grpId="0" animBg="1"/>
      <p:bldP spid="20" grpId="0" animBg="1"/>
      <p:bldP spid="23" grpId="0" animBg="1"/>
      <p:bldP spid="2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texte 5">
            <a:extLst>
              <a:ext uri="{FF2B5EF4-FFF2-40B4-BE49-F238E27FC236}">
                <a16:creationId xmlns:a16="http://schemas.microsoft.com/office/drawing/2014/main" id="{FC37148C-E75B-7D8C-37B5-7F1E60727B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Results &amp; Solutions</a:t>
            </a:r>
          </a:p>
        </p:txBody>
      </p:sp>
      <p:sp>
        <p:nvSpPr>
          <p:cNvPr id="9" name="Espace réservé du texte 6">
            <a:extLst>
              <a:ext uri="{FF2B5EF4-FFF2-40B4-BE49-F238E27FC236}">
                <a16:creationId xmlns:a16="http://schemas.microsoft.com/office/drawing/2014/main" id="{CF4FDC4A-0B2C-6E27-EB7F-3BFBA918C67C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fr-FR" sz="2400" dirty="0"/>
              <a:t>Component </a:t>
            </a:r>
            <a:r>
              <a:rPr lang="fr-FR" sz="2400" dirty="0" err="1"/>
              <a:t>Selection</a:t>
            </a:r>
            <a:r>
              <a:rPr lang="fr-FR" sz="2400" dirty="0"/>
              <a:t> - </a:t>
            </a:r>
            <a:r>
              <a:rPr lang="fr-FR" sz="2400" dirty="0" err="1"/>
              <a:t>Overview</a:t>
            </a:r>
            <a:endParaRPr lang="fr-FR" sz="2400" dirty="0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9AC3E451-F614-47A0-AEAD-8130C0A36C6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73" name="Google Shape;73;g85a50c4ca8_0_10"/>
          <p:cNvSpPr txBox="1">
            <a:spLocks noGrp="1"/>
          </p:cNvSpPr>
          <p:nvPr>
            <p:ph type="body" idx="3"/>
          </p:nvPr>
        </p:nvSpPr>
        <p:spPr>
          <a:xfrm>
            <a:off x="696001" y="1844675"/>
            <a:ext cx="5399999" cy="4108070"/>
          </a:xfrm>
          <a:prstGeom prst="rect">
            <a:avLst/>
          </a:prstGeom>
        </p:spPr>
        <p:txBody>
          <a:bodyPr spcFirstLastPara="1" wrap="square" lIns="90000" tIns="0" rIns="90000" bIns="0" numCol="1" anchor="ctr" anchorCtr="0">
            <a:noAutofit/>
          </a:bodyPr>
          <a:lstStyle/>
          <a:p>
            <a:pPr marL="0" lvl="1" indent="0">
              <a:spcAft>
                <a:spcPts val="800"/>
              </a:spcAft>
              <a:buClr>
                <a:srgbClr val="F55B60"/>
              </a:buClr>
              <a:buNone/>
              <a:tabLst>
                <a:tab pos="457200" algn="l"/>
              </a:tabLst>
            </a:pPr>
            <a:r>
              <a:rPr lang="en-US" sz="2400" dirty="0">
                <a:solidFill>
                  <a:srgbClr val="F55B60"/>
                </a:solidFill>
                <a:latin typeface="Arial Nova Cond" panose="020B0506020202020204" pitchFamily="34" charset="0"/>
                <a:cs typeface="Times New Roman" panose="02020603050405020304" pitchFamily="18" charset="0"/>
              </a:rPr>
              <a:t>Power Supply</a:t>
            </a:r>
          </a:p>
          <a:p>
            <a:pPr marL="1085850" indent="-285750">
              <a:spcAft>
                <a:spcPts val="800"/>
              </a:spcAft>
              <a:buClr>
                <a:schemeClr val="bg1"/>
              </a:buClr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800" i="1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Li-ion/LiPo </a:t>
            </a:r>
            <a:r>
              <a:rPr lang="en-US" sz="18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Battery Charger : </a:t>
            </a:r>
            <a:r>
              <a:rPr lang="en-US" sz="1800" i="1" dirty="0" err="1">
                <a:solidFill>
                  <a:srgbClr val="40BFDA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Ti</a:t>
            </a:r>
            <a:r>
              <a:rPr lang="en-US" sz="18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>
                <a:solidFill>
                  <a:srgbClr val="FFC000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BQ25180</a:t>
            </a:r>
          </a:p>
          <a:p>
            <a:pPr marL="1085850" lvl="2" indent="-285750">
              <a:spcAft>
                <a:spcPts val="800"/>
              </a:spcAft>
              <a:buClr>
                <a:schemeClr val="bg1"/>
              </a:buClr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800" i="1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Buck Boost</a:t>
            </a:r>
            <a:r>
              <a:rPr lang="en-US" sz="18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Converter (+3V3) : </a:t>
            </a:r>
            <a:r>
              <a:rPr lang="en-US" sz="1800" dirty="0" err="1">
                <a:solidFill>
                  <a:srgbClr val="40BFDA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Ti</a:t>
            </a:r>
            <a:r>
              <a:rPr lang="en-US" sz="18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>
                <a:solidFill>
                  <a:srgbClr val="FFC000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TPS63036</a:t>
            </a:r>
          </a:p>
          <a:p>
            <a:pPr marL="1085850" lvl="2" indent="-285750">
              <a:spcAft>
                <a:spcPts val="800"/>
              </a:spcAft>
              <a:buClr>
                <a:schemeClr val="bg1"/>
              </a:buClr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800" i="1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LDO</a:t>
            </a:r>
            <a:r>
              <a:rPr lang="en-US" sz="18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Regulator (+1V8) : </a:t>
            </a:r>
            <a:r>
              <a:rPr lang="en-US" sz="1800" i="1" dirty="0" err="1">
                <a:solidFill>
                  <a:srgbClr val="40BFDA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Ti</a:t>
            </a:r>
            <a:r>
              <a:rPr lang="en-US" sz="18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>
                <a:solidFill>
                  <a:srgbClr val="FFC000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TPS7A03</a:t>
            </a:r>
          </a:p>
          <a:p>
            <a:pPr marL="1085850" lvl="2" indent="-285750">
              <a:spcAft>
                <a:spcPts val="800"/>
              </a:spcAft>
              <a:buClr>
                <a:schemeClr val="bg1"/>
              </a:buClr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8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Wireless (</a:t>
            </a:r>
            <a:r>
              <a:rPr lang="en-US" sz="1800" i="1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WPC/QI</a:t>
            </a:r>
            <a:r>
              <a:rPr lang="en-US" sz="18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 Receiver : </a:t>
            </a:r>
            <a:r>
              <a:rPr lang="en-US" sz="1800" i="1" dirty="0" err="1">
                <a:solidFill>
                  <a:srgbClr val="40BFDA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Ti</a:t>
            </a:r>
            <a:r>
              <a:rPr lang="en-US" sz="18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>
                <a:solidFill>
                  <a:srgbClr val="FFC000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BQ51013B</a:t>
            </a:r>
          </a:p>
          <a:p>
            <a:pPr marL="0" lvl="1" indent="0">
              <a:spcAft>
                <a:spcPts val="800"/>
              </a:spcAft>
              <a:buClr>
                <a:srgbClr val="F55B60"/>
              </a:buClr>
              <a:buNone/>
              <a:tabLst>
                <a:tab pos="457200" algn="l"/>
              </a:tabLst>
            </a:pPr>
            <a:r>
              <a:rPr lang="en-US" sz="2400" dirty="0">
                <a:solidFill>
                  <a:srgbClr val="F55B60"/>
                </a:solidFill>
                <a:latin typeface="Arial Nova Cond" panose="020B0506020202020204" pitchFamily="34" charset="0"/>
                <a:cs typeface="Times New Roman" panose="02020603050405020304" pitchFamily="18" charset="0"/>
              </a:rPr>
              <a:t>Computing Unit (MCU)</a:t>
            </a:r>
          </a:p>
          <a:p>
            <a:pPr marL="1085850" lvl="2" indent="-285750">
              <a:spcAft>
                <a:spcPts val="800"/>
              </a:spcAft>
              <a:buClr>
                <a:schemeClr val="bg1"/>
              </a:buClr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8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System MCU : </a:t>
            </a:r>
            <a:r>
              <a:rPr lang="en-US" sz="1800" dirty="0">
                <a:solidFill>
                  <a:srgbClr val="40BFDA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Nordic Semi. </a:t>
            </a:r>
            <a:r>
              <a:rPr lang="en-US" sz="1800" i="1" dirty="0">
                <a:solidFill>
                  <a:srgbClr val="FFC000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nRF9160</a:t>
            </a:r>
          </a:p>
          <a:p>
            <a:pPr marL="0" lvl="1" indent="0">
              <a:spcAft>
                <a:spcPts val="800"/>
              </a:spcAft>
              <a:buClr>
                <a:srgbClr val="F55B60"/>
              </a:buClr>
              <a:buNone/>
              <a:tabLst>
                <a:tab pos="457200" algn="l"/>
              </a:tabLst>
            </a:pPr>
            <a:r>
              <a:rPr lang="en-US" sz="2400" dirty="0">
                <a:solidFill>
                  <a:srgbClr val="F55B60"/>
                </a:solidFill>
                <a:latin typeface="Arial Nova Cond" panose="020B0506020202020204" pitchFamily="34" charset="0"/>
                <a:cs typeface="Times New Roman" panose="02020603050405020304" pitchFamily="18" charset="0"/>
              </a:rPr>
              <a:t>User Interface</a:t>
            </a:r>
          </a:p>
          <a:p>
            <a:pPr marL="1085850" lvl="2" indent="-285750">
              <a:spcAft>
                <a:spcPts val="800"/>
              </a:spcAft>
              <a:buClr>
                <a:schemeClr val="bg1"/>
              </a:buClr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800" i="1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USB</a:t>
            </a:r>
            <a:r>
              <a:rPr lang="en-US" sz="18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To </a:t>
            </a:r>
            <a:r>
              <a:rPr lang="en-US" sz="1800" i="1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UART</a:t>
            </a:r>
            <a:r>
              <a:rPr lang="en-US" sz="18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Interface : </a:t>
            </a:r>
            <a:r>
              <a:rPr lang="en-US" sz="1800" i="1" dirty="0">
                <a:solidFill>
                  <a:srgbClr val="FFC000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FTDI Chip FT234XD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C5FF8B3F-C257-1851-0D05-E8B3F7B5EA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solidFill>
            <a:srgbClr val="F5F5F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47D6EF93-73F1-85F4-C5BB-76D055CD4A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solidFill>
            <a:srgbClr val="F5F5F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D3D1B43B-D118-5D66-EFAB-C0A5533CE5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Roboto" panose="02000000000000000000" pitchFamily="2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8D43ED-570F-F810-5BBC-C4C945910092}"/>
              </a:ext>
            </a:extLst>
          </p:cNvPr>
          <p:cNvSpPr txBox="1"/>
          <p:nvPr/>
        </p:nvSpPr>
        <p:spPr>
          <a:xfrm>
            <a:off x="6096000" y="2011155"/>
            <a:ext cx="5399999" cy="3867725"/>
          </a:xfrm>
          <a:prstGeom prst="rect">
            <a:avLst/>
          </a:prstGeom>
          <a:noFill/>
        </p:spPr>
        <p:txBody>
          <a:bodyPr wrap="square" tIns="0" bIns="0" anchor="ctr">
            <a:spAutoFit/>
          </a:bodyPr>
          <a:lstStyle/>
          <a:p>
            <a:pPr marL="0" lvl="1" indent="0">
              <a:spcAft>
                <a:spcPts val="800"/>
              </a:spcAft>
              <a:buClr>
                <a:srgbClr val="F55B60"/>
              </a:buClr>
              <a:buNone/>
              <a:tabLst>
                <a:tab pos="457200" algn="l"/>
              </a:tabLst>
            </a:pPr>
            <a:r>
              <a:rPr lang="en-US" sz="2400" dirty="0">
                <a:solidFill>
                  <a:srgbClr val="F55B60"/>
                </a:solidFill>
                <a:latin typeface="Arial Nova Cond" panose="020B0506020202020204" pitchFamily="34" charset="0"/>
                <a:cs typeface="Times New Roman" panose="02020603050405020304" pitchFamily="18" charset="0"/>
              </a:rPr>
              <a:t>Data Display</a:t>
            </a:r>
          </a:p>
          <a:p>
            <a:pPr marL="1085850" lvl="2" indent="-285750">
              <a:spcAft>
                <a:spcPts val="800"/>
              </a:spcAft>
              <a:buClr>
                <a:schemeClr val="bg1"/>
              </a:buClr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800" i="1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LCD</a:t>
            </a:r>
            <a:r>
              <a:rPr lang="en-US" sz="18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Display : </a:t>
            </a:r>
            <a:r>
              <a:rPr lang="en-US" sz="1800" i="1" dirty="0">
                <a:solidFill>
                  <a:srgbClr val="40BFDA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SHARP</a:t>
            </a:r>
            <a:r>
              <a:rPr lang="en-US" sz="18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>
                <a:solidFill>
                  <a:srgbClr val="FFC000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LS011B7DH03</a:t>
            </a:r>
          </a:p>
          <a:p>
            <a:pPr marL="1085850" lvl="2" indent="-285750">
              <a:spcAft>
                <a:spcPts val="800"/>
              </a:spcAft>
              <a:buClr>
                <a:schemeClr val="bg1"/>
              </a:buClr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fr-FR" sz="18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Motors : </a:t>
            </a:r>
            <a:r>
              <a:rPr lang="fr-FR" sz="1800" i="1" dirty="0">
                <a:solidFill>
                  <a:srgbClr val="40BFDA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TITAN</a:t>
            </a:r>
            <a:r>
              <a:rPr lang="fr-FR" sz="18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800" i="1" dirty="0">
                <a:solidFill>
                  <a:srgbClr val="FFC000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T901A/T902</a:t>
            </a:r>
          </a:p>
          <a:p>
            <a:pPr marL="0" lvl="1" indent="0">
              <a:spcAft>
                <a:spcPts val="800"/>
              </a:spcAft>
              <a:buClr>
                <a:srgbClr val="F55B60"/>
              </a:buClr>
              <a:buNone/>
              <a:tabLst>
                <a:tab pos="457200" algn="l"/>
              </a:tabLst>
            </a:pPr>
            <a:r>
              <a:rPr lang="en-US" sz="2400" dirty="0">
                <a:solidFill>
                  <a:srgbClr val="F55B60"/>
                </a:solidFill>
                <a:latin typeface="Arial Nova Cond" panose="020B0506020202020204" pitchFamily="34" charset="0"/>
                <a:cs typeface="Times New Roman" panose="02020603050405020304" pitchFamily="18" charset="0"/>
              </a:rPr>
              <a:t>User Interface</a:t>
            </a:r>
          </a:p>
          <a:p>
            <a:pPr marL="1085850" lvl="2" indent="-285750">
              <a:spcAft>
                <a:spcPts val="800"/>
              </a:spcAft>
              <a:buClr>
                <a:schemeClr val="bg1"/>
              </a:buClr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800" i="1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Accelerometer </a:t>
            </a:r>
            <a:r>
              <a:rPr lang="en-US" sz="18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US" sz="1800" i="1" dirty="0" err="1">
                <a:solidFill>
                  <a:srgbClr val="40BFDA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mCube</a:t>
            </a:r>
            <a:r>
              <a:rPr lang="en-US" sz="18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>
                <a:solidFill>
                  <a:srgbClr val="FFC000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MC3635</a:t>
            </a:r>
          </a:p>
          <a:p>
            <a:pPr marL="0" lvl="1" indent="0">
              <a:spcAft>
                <a:spcPts val="800"/>
              </a:spcAft>
              <a:buClr>
                <a:srgbClr val="F55B60"/>
              </a:buClr>
              <a:buNone/>
              <a:tabLst>
                <a:tab pos="457200" algn="l"/>
              </a:tabLst>
            </a:pPr>
            <a:r>
              <a:rPr lang="en-US" sz="2400" dirty="0">
                <a:solidFill>
                  <a:srgbClr val="F55B60"/>
                </a:solidFill>
                <a:latin typeface="Arial Nova Cond" panose="020B0506020202020204" pitchFamily="34" charset="0"/>
                <a:cs typeface="Times New Roman" panose="02020603050405020304" pitchFamily="18" charset="0"/>
              </a:rPr>
              <a:t>Radio Frequency (RF)</a:t>
            </a:r>
          </a:p>
          <a:p>
            <a:pPr marL="1085850" lvl="2" indent="-285750">
              <a:spcAft>
                <a:spcPts val="800"/>
              </a:spcAft>
              <a:buClr>
                <a:schemeClr val="bg1"/>
              </a:buClr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800" i="1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GNSS</a:t>
            </a:r>
            <a:r>
              <a:rPr lang="en-US" sz="18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Receiver : </a:t>
            </a:r>
            <a:r>
              <a:rPr lang="en-US" sz="1800" i="1" dirty="0">
                <a:solidFill>
                  <a:srgbClr val="40BFDA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u-</a:t>
            </a:r>
            <a:r>
              <a:rPr lang="en-US" sz="1800" i="1" dirty="0" err="1">
                <a:solidFill>
                  <a:srgbClr val="40BFDA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blox</a:t>
            </a:r>
            <a:r>
              <a:rPr lang="en-US" sz="1800" i="1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>
                <a:solidFill>
                  <a:srgbClr val="FFC000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MAX-M10S</a:t>
            </a:r>
          </a:p>
          <a:p>
            <a:pPr marL="1085850" lvl="2" indent="-285750">
              <a:spcAft>
                <a:spcPts val="800"/>
              </a:spcAft>
              <a:buClr>
                <a:schemeClr val="bg1"/>
              </a:buClr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800" i="1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GNSS</a:t>
            </a:r>
            <a:r>
              <a:rPr lang="en-US" sz="18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Antenna : </a:t>
            </a:r>
            <a:r>
              <a:rPr lang="en-US" sz="1800" i="1" dirty="0" err="1">
                <a:solidFill>
                  <a:srgbClr val="40BFDA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Ignion</a:t>
            </a:r>
            <a:r>
              <a:rPr lang="en-US" sz="18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>
                <a:solidFill>
                  <a:srgbClr val="FFC000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NN03-320</a:t>
            </a:r>
            <a:endParaRPr lang="en-US" sz="1800" dirty="0">
              <a:solidFill>
                <a:srgbClr val="FFC000"/>
              </a:solidFill>
              <a:latin typeface="Arial Nova Cond" panose="020B0506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085850" lvl="2" indent="-285750">
              <a:spcAft>
                <a:spcPts val="800"/>
              </a:spcAft>
              <a:buClr>
                <a:schemeClr val="bg1"/>
              </a:buClr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800" i="1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LTE-M/NB-IoT </a:t>
            </a:r>
            <a:r>
              <a:rPr lang="en-US" sz="18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Antenna : </a:t>
            </a:r>
            <a:r>
              <a:rPr lang="en-US" sz="1800" i="1" dirty="0">
                <a:solidFill>
                  <a:srgbClr val="FFC000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P822602</a:t>
            </a:r>
            <a:r>
              <a:rPr lang="en-US" sz="18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(Universal Broadband </a:t>
            </a:r>
            <a:r>
              <a:rPr lang="en-US" sz="1800" i="1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FR4</a:t>
            </a:r>
            <a:r>
              <a:rPr lang="en-US" sz="18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Embedded </a:t>
            </a:r>
            <a:r>
              <a:rPr lang="en-US" sz="1800" i="1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LTE/LPWA</a:t>
            </a:r>
            <a:r>
              <a:rPr lang="en-US" sz="18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Ant.)</a:t>
            </a:r>
          </a:p>
        </p:txBody>
      </p:sp>
    </p:spTree>
    <p:extLst>
      <p:ext uri="{BB962C8B-B14F-4D97-AF65-F5344CB8AC3E}">
        <p14:creationId xmlns:p14="http://schemas.microsoft.com/office/powerpoint/2010/main" val="1230408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texte 5">
            <a:extLst>
              <a:ext uri="{FF2B5EF4-FFF2-40B4-BE49-F238E27FC236}">
                <a16:creationId xmlns:a16="http://schemas.microsoft.com/office/drawing/2014/main" id="{FC37148C-E75B-7D8C-37B5-7F1E60727B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Results &amp; Solutions</a:t>
            </a:r>
          </a:p>
        </p:txBody>
      </p:sp>
      <p:sp>
        <p:nvSpPr>
          <p:cNvPr id="9" name="Espace réservé du texte 6">
            <a:extLst>
              <a:ext uri="{FF2B5EF4-FFF2-40B4-BE49-F238E27FC236}">
                <a16:creationId xmlns:a16="http://schemas.microsoft.com/office/drawing/2014/main" id="{CF4FDC4A-0B2C-6E27-EB7F-3BFBA918C67C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fr-FR" sz="2400" dirty="0"/>
              <a:t>Power </a:t>
            </a:r>
            <a:r>
              <a:rPr lang="fr-FR" sz="2400" dirty="0" err="1"/>
              <a:t>Supply</a:t>
            </a:r>
            <a:r>
              <a:rPr lang="fr-FR" sz="2400" dirty="0"/>
              <a:t> – Battery Charger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9AC3E451-F614-47A0-AEAD-8130C0A36C6C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6555726" y="6017381"/>
            <a:ext cx="3535970" cy="840619"/>
          </a:xfrm>
        </p:spPr>
        <p:txBody>
          <a:bodyPr/>
          <a:lstStyle/>
          <a:p>
            <a:fld id="{00000000-1234-1234-1234-123412341234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73" name="Google Shape;73;g85a50c4ca8_0_10"/>
          <p:cNvSpPr txBox="1">
            <a:spLocks noGrp="1"/>
          </p:cNvSpPr>
          <p:nvPr>
            <p:ph type="body" idx="3"/>
          </p:nvPr>
        </p:nvSpPr>
        <p:spPr>
          <a:xfrm>
            <a:off x="696001" y="1844674"/>
            <a:ext cx="7007819" cy="4151469"/>
          </a:xfrm>
          <a:prstGeom prst="rect">
            <a:avLst/>
          </a:prstGeom>
        </p:spPr>
        <p:txBody>
          <a:bodyPr spcFirstLastPara="1" wrap="square" lIns="180000" tIns="180000" rIns="180000" bIns="0" numCol="2" anchor="ctr" anchorCtr="0">
            <a:noAutofit/>
          </a:bodyPr>
          <a:lstStyle/>
          <a:p>
            <a:pPr marL="0" lvl="1" indent="0">
              <a:spcAft>
                <a:spcPts val="800"/>
              </a:spcAft>
              <a:buClr>
                <a:srgbClr val="F55B60"/>
              </a:buClr>
              <a:buNone/>
              <a:tabLst>
                <a:tab pos="457200" algn="l"/>
              </a:tabLst>
            </a:pPr>
            <a:r>
              <a:rPr lang="en-US" sz="2000" dirty="0">
                <a:solidFill>
                  <a:srgbClr val="F55B60"/>
                </a:solidFill>
                <a:latin typeface="Arial Nova Cond" panose="020B0506020202020204" pitchFamily="34" charset="0"/>
                <a:cs typeface="Times New Roman" panose="02020603050405020304" pitchFamily="18" charset="0"/>
              </a:rPr>
              <a:t>Settings</a:t>
            </a:r>
            <a:endParaRPr lang="en-US" sz="2000" dirty="0">
              <a:solidFill>
                <a:schemeClr val="bg1"/>
              </a:solidFill>
              <a:latin typeface="Arial Nova Cond" panose="020B0506020202020204" pitchFamily="34" charset="0"/>
              <a:cs typeface="Times New Roman" panose="02020603050405020304" pitchFamily="18" charset="0"/>
            </a:endParaRPr>
          </a:p>
          <a:p>
            <a:pPr marL="1085850" indent="-285750">
              <a:spcAft>
                <a:spcPts val="800"/>
              </a:spcAft>
              <a:buClr>
                <a:schemeClr val="bg1"/>
              </a:buClr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600" i="1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Fully </a:t>
            </a:r>
            <a:r>
              <a:rPr lang="en-US" sz="1600" i="1" dirty="0">
                <a:solidFill>
                  <a:srgbClr val="40BFDA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programmable</a:t>
            </a:r>
            <a:r>
              <a:rPr lang="en-US" sz="1600" i="1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by integrated </a:t>
            </a:r>
            <a:r>
              <a:rPr lang="en-US" sz="1600" i="1" dirty="0">
                <a:solidFill>
                  <a:srgbClr val="FFC000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I2C</a:t>
            </a:r>
            <a:r>
              <a:rPr lang="en-US" sz="16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serial bus</a:t>
            </a:r>
          </a:p>
          <a:p>
            <a:pPr marL="0" lvl="1" indent="0">
              <a:spcAft>
                <a:spcPts val="800"/>
              </a:spcAft>
              <a:buClr>
                <a:srgbClr val="F55B60"/>
              </a:buClr>
              <a:buNone/>
              <a:tabLst>
                <a:tab pos="457200" algn="l"/>
              </a:tabLst>
            </a:pPr>
            <a:r>
              <a:rPr lang="en-US" sz="2000" dirty="0">
                <a:solidFill>
                  <a:srgbClr val="F55B60"/>
                </a:solidFill>
                <a:latin typeface="Arial Nova Cond" panose="020B0506020202020204" pitchFamily="34" charset="0"/>
                <a:cs typeface="Times New Roman" panose="02020603050405020304" pitchFamily="18" charset="0"/>
              </a:rPr>
              <a:t>Consumption</a:t>
            </a:r>
          </a:p>
          <a:p>
            <a:pPr marL="0" lvl="1" indent="0">
              <a:spcAft>
                <a:spcPts val="800"/>
              </a:spcAft>
              <a:buClr>
                <a:srgbClr val="F55B60"/>
              </a:buClr>
              <a:buNone/>
              <a:tabLst>
                <a:tab pos="457200" algn="l"/>
              </a:tabLst>
            </a:pPr>
            <a:endParaRPr lang="en-US" sz="2000" dirty="0">
              <a:solidFill>
                <a:schemeClr val="bg1"/>
              </a:solidFill>
              <a:latin typeface="Arial Nova Cond" panose="020B0506020202020204" pitchFamily="34" charset="0"/>
              <a:cs typeface="Times New Roman" panose="02020603050405020304" pitchFamily="18" charset="0"/>
            </a:endParaRPr>
          </a:p>
          <a:p>
            <a:pPr marL="0" lvl="1" indent="0">
              <a:spcAft>
                <a:spcPts val="800"/>
              </a:spcAft>
              <a:buClr>
                <a:srgbClr val="F55B60"/>
              </a:buClr>
              <a:buNone/>
              <a:tabLst>
                <a:tab pos="457200" algn="l"/>
              </a:tabLst>
            </a:pPr>
            <a:endParaRPr lang="en-US" sz="2000" dirty="0">
              <a:solidFill>
                <a:schemeClr val="bg1"/>
              </a:solidFill>
              <a:latin typeface="Arial Nova Cond" panose="020B0506020202020204" pitchFamily="34" charset="0"/>
              <a:cs typeface="Times New Roman" panose="02020603050405020304" pitchFamily="18" charset="0"/>
            </a:endParaRPr>
          </a:p>
          <a:p>
            <a:pPr marL="0" lvl="1" indent="0">
              <a:spcAft>
                <a:spcPts val="800"/>
              </a:spcAft>
              <a:buClr>
                <a:srgbClr val="F55B60"/>
              </a:buClr>
              <a:buNone/>
              <a:tabLst>
                <a:tab pos="457200" algn="l"/>
              </a:tabLst>
            </a:pPr>
            <a:r>
              <a:rPr lang="en-US" sz="2000" dirty="0">
                <a:solidFill>
                  <a:srgbClr val="F55B60"/>
                </a:solidFill>
                <a:latin typeface="Arial Nova Cond" panose="020B0506020202020204" pitchFamily="34" charset="0"/>
                <a:cs typeface="Times New Roman" panose="02020603050405020304" pitchFamily="18" charset="0"/>
              </a:rPr>
              <a:t>System Protection</a:t>
            </a:r>
            <a:endParaRPr lang="en-US" sz="2000" dirty="0">
              <a:solidFill>
                <a:schemeClr val="bg1"/>
              </a:solidFill>
              <a:latin typeface="Arial Nova Cond" panose="020B0506020202020204" pitchFamily="34" charset="0"/>
              <a:cs typeface="Times New Roman" panose="02020603050405020304" pitchFamily="18" charset="0"/>
            </a:endParaRPr>
          </a:p>
          <a:p>
            <a:pPr marL="1085850" indent="-285750">
              <a:spcAft>
                <a:spcPts val="800"/>
              </a:spcAft>
              <a:buClr>
                <a:schemeClr val="bg1"/>
              </a:buClr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600" dirty="0">
                <a:solidFill>
                  <a:srgbClr val="FFC000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Thermal</a:t>
            </a:r>
            <a:r>
              <a:rPr lang="en-US" sz="16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reg. &amp; shutdown</a:t>
            </a:r>
          </a:p>
          <a:p>
            <a:pPr marL="1085850" indent="-285750">
              <a:spcAft>
                <a:spcPts val="800"/>
              </a:spcAft>
              <a:buClr>
                <a:schemeClr val="bg1"/>
              </a:buClr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600" dirty="0">
                <a:solidFill>
                  <a:srgbClr val="FFC000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Watchdog</a:t>
            </a:r>
            <a:r>
              <a:rPr lang="en-US" sz="16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&amp; safety timer</a:t>
            </a:r>
          </a:p>
          <a:p>
            <a:pPr marL="1085850" indent="-285750">
              <a:spcAft>
                <a:spcPts val="800"/>
              </a:spcAft>
              <a:buClr>
                <a:schemeClr val="bg1"/>
              </a:buClr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6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Input </a:t>
            </a:r>
            <a:r>
              <a:rPr lang="en-US" sz="1600" i="1" dirty="0">
                <a:solidFill>
                  <a:srgbClr val="FFC000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OVP</a:t>
            </a:r>
            <a:r>
              <a:rPr lang="en-US" sz="16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: </a:t>
            </a:r>
            <a:r>
              <a:rPr lang="en-US" sz="1600" dirty="0">
                <a:solidFill>
                  <a:srgbClr val="40BFDA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25V</a:t>
            </a:r>
          </a:p>
          <a:p>
            <a:pPr marL="0" lvl="1" indent="0">
              <a:spcAft>
                <a:spcPts val="800"/>
              </a:spcAft>
              <a:buClr>
                <a:srgbClr val="F55B60"/>
              </a:buClr>
              <a:buNone/>
              <a:tabLst>
                <a:tab pos="457200" algn="l"/>
              </a:tabLst>
            </a:pPr>
            <a:r>
              <a:rPr lang="en-US" sz="2000" dirty="0">
                <a:solidFill>
                  <a:srgbClr val="F55B60"/>
                </a:solidFill>
                <a:latin typeface="Arial Nova Cond" panose="020B0506020202020204" pitchFamily="34" charset="0"/>
                <a:cs typeface="Times New Roman" panose="02020603050405020304" pitchFamily="18" charset="0"/>
              </a:rPr>
              <a:t>Battery Protection</a:t>
            </a:r>
            <a:endParaRPr lang="en-US" sz="2000" dirty="0">
              <a:solidFill>
                <a:schemeClr val="bg1"/>
              </a:solidFill>
              <a:latin typeface="Arial Nova Cond" panose="020B0506020202020204" pitchFamily="34" charset="0"/>
              <a:cs typeface="Times New Roman" panose="02020603050405020304" pitchFamily="18" charset="0"/>
            </a:endParaRPr>
          </a:p>
          <a:p>
            <a:pPr marL="1085850" indent="-285750">
              <a:spcAft>
                <a:spcPts val="800"/>
              </a:spcAft>
              <a:buClr>
                <a:schemeClr val="bg1"/>
              </a:buClr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600" i="1" dirty="0">
                <a:solidFill>
                  <a:srgbClr val="40BFDA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FET </a:t>
            </a:r>
            <a:r>
              <a:rPr lang="en-US" sz="1600" dirty="0">
                <a:solidFill>
                  <a:srgbClr val="FFC000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Power Path</a:t>
            </a:r>
          </a:p>
          <a:p>
            <a:pPr marL="1085850" indent="-285750">
              <a:spcAft>
                <a:spcPts val="800"/>
              </a:spcAft>
              <a:buClr>
                <a:schemeClr val="bg1"/>
              </a:buClr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6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Battery </a:t>
            </a:r>
            <a:r>
              <a:rPr lang="en-US" sz="1600" dirty="0">
                <a:solidFill>
                  <a:srgbClr val="FFC000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thermal</a:t>
            </a:r>
            <a:r>
              <a:rPr lang="en-US" sz="16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protection</a:t>
            </a:r>
          </a:p>
          <a:p>
            <a:pPr marL="1085850" indent="-285750">
              <a:spcAft>
                <a:spcPts val="800"/>
              </a:spcAft>
              <a:buClr>
                <a:schemeClr val="bg1"/>
              </a:buClr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6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Battery </a:t>
            </a:r>
            <a:r>
              <a:rPr lang="en-US" sz="1600" dirty="0">
                <a:solidFill>
                  <a:srgbClr val="FFC000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short </a:t>
            </a:r>
            <a:r>
              <a:rPr lang="en-US" sz="16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protection</a:t>
            </a:r>
          </a:p>
          <a:p>
            <a:pPr marL="1085850" indent="-285750">
              <a:spcAft>
                <a:spcPts val="800"/>
              </a:spcAft>
              <a:buClr>
                <a:schemeClr val="bg1"/>
              </a:buClr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600" dirty="0">
                <a:solidFill>
                  <a:srgbClr val="40BFDA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Charge</a:t>
            </a:r>
            <a:r>
              <a:rPr lang="en-US" sz="16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and </a:t>
            </a:r>
            <a:r>
              <a:rPr lang="en-US" sz="1600" dirty="0">
                <a:solidFill>
                  <a:srgbClr val="40BFDA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discharge</a:t>
            </a:r>
            <a:r>
              <a:rPr lang="en-US" sz="16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FFC000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current limit </a:t>
            </a:r>
            <a:r>
              <a:rPr lang="en-US" sz="16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600" dirty="0">
                <a:solidFill>
                  <a:srgbClr val="40BFDA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1.1 </a:t>
            </a:r>
            <a:r>
              <a:rPr lang="en-US" sz="1600" dirty="0">
                <a:solidFill>
                  <a:srgbClr val="FEFFFF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/ </a:t>
            </a:r>
            <a:r>
              <a:rPr lang="en-US" sz="1600" dirty="0">
                <a:solidFill>
                  <a:srgbClr val="40BFDA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2.5 A</a:t>
            </a:r>
            <a:r>
              <a:rPr lang="en-US" sz="16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pPr marL="1085850" indent="-285750">
              <a:spcAft>
                <a:spcPts val="800"/>
              </a:spcAft>
              <a:buClr>
                <a:schemeClr val="bg1"/>
              </a:buClr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6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Battery</a:t>
            </a:r>
            <a:r>
              <a:rPr lang="en-US" sz="1600" i="1" dirty="0">
                <a:solidFill>
                  <a:srgbClr val="FFC000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UVP</a:t>
            </a:r>
            <a:r>
              <a:rPr lang="en-US" sz="16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&amp; </a:t>
            </a:r>
            <a:r>
              <a:rPr lang="en-US" sz="1600" i="1" dirty="0">
                <a:solidFill>
                  <a:srgbClr val="FFC000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OVP</a:t>
            </a:r>
            <a:endParaRPr lang="en-US" sz="1600" dirty="0">
              <a:solidFill>
                <a:srgbClr val="FFC000"/>
              </a:solidFill>
              <a:latin typeface="Arial Nova Cond" panose="020B0506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1" indent="0">
              <a:spcAft>
                <a:spcPts val="800"/>
              </a:spcAft>
              <a:buClr>
                <a:srgbClr val="F55B60"/>
              </a:buClr>
              <a:buNone/>
              <a:tabLst>
                <a:tab pos="457200" algn="l"/>
              </a:tabLst>
            </a:pPr>
            <a:r>
              <a:rPr lang="en-US" sz="2000" dirty="0">
                <a:solidFill>
                  <a:srgbClr val="F55B60"/>
                </a:solidFill>
                <a:latin typeface="Arial Nova Cond" panose="020B0506020202020204" pitchFamily="34" charset="0"/>
                <a:cs typeface="Times New Roman" panose="02020603050405020304" pitchFamily="18" charset="0"/>
              </a:rPr>
              <a:t>Size &amp; Package</a:t>
            </a:r>
            <a:endParaRPr lang="en-US" sz="2000" dirty="0">
              <a:solidFill>
                <a:schemeClr val="bg1"/>
              </a:solidFill>
              <a:latin typeface="Arial Nova Cond" panose="020B0506020202020204" pitchFamily="34" charset="0"/>
              <a:cs typeface="Times New Roman" panose="02020603050405020304" pitchFamily="18" charset="0"/>
            </a:endParaRPr>
          </a:p>
          <a:p>
            <a:pPr marL="1085850" indent="-285750">
              <a:spcAft>
                <a:spcPts val="800"/>
              </a:spcAft>
              <a:buClr>
                <a:schemeClr val="bg1"/>
              </a:buClr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600" dirty="0">
                <a:solidFill>
                  <a:srgbClr val="40BFDA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8-pin</a:t>
            </a:r>
            <a:r>
              <a:rPr lang="en-US" sz="16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FFC000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DSBGA</a:t>
            </a:r>
            <a:r>
              <a:rPr lang="en-US" sz="16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(1.6×1.1)</a:t>
            </a:r>
          </a:p>
          <a:p>
            <a:pPr marL="800100">
              <a:spcAft>
                <a:spcPts val="800"/>
              </a:spcAft>
              <a:buClr>
                <a:schemeClr val="bg1"/>
              </a:buClr>
              <a:tabLst>
                <a:tab pos="457200" algn="l"/>
              </a:tabLst>
            </a:pPr>
            <a:endParaRPr lang="en-US" sz="1600" dirty="0">
              <a:solidFill>
                <a:schemeClr val="bg1"/>
              </a:solidFill>
              <a:latin typeface="Arial Nova Cond" panose="020B0506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C5FF8B3F-C257-1851-0D05-E8B3F7B5EA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solidFill>
            <a:srgbClr val="F5F5F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47D6EF93-73F1-85F4-C5BB-76D055CD4A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solidFill>
            <a:srgbClr val="F5F5F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D3D1B43B-D118-5D66-EFAB-C0A5533CE5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Roboto" panose="02000000000000000000" pitchFamily="2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3" name="Table 6">
            <a:extLst>
              <a:ext uri="{FF2B5EF4-FFF2-40B4-BE49-F238E27FC236}">
                <a16:creationId xmlns:a16="http://schemas.microsoft.com/office/drawing/2014/main" id="{77030FEC-A7E0-46DB-EA2D-B17054A7EB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9887483"/>
              </p:ext>
            </p:extLst>
          </p:nvPr>
        </p:nvGraphicFramePr>
        <p:xfrm>
          <a:off x="1196340" y="3615608"/>
          <a:ext cx="2987144" cy="609600"/>
        </p:xfrm>
        <a:graphic>
          <a:graphicData uri="http://schemas.openxmlformats.org/drawingml/2006/table">
            <a:tbl>
              <a:tblPr firstRow="1" bandRow="1">
                <a:tableStyleId>{BAC8A6F5-3CD8-46FA-9363-C3ED923727A1}</a:tableStyleId>
              </a:tblPr>
              <a:tblGrid>
                <a:gridCol w="945706">
                  <a:extLst>
                    <a:ext uri="{9D8B030D-6E8A-4147-A177-3AD203B41FA5}">
                      <a16:colId xmlns:a16="http://schemas.microsoft.com/office/drawing/2014/main" val="328468935"/>
                    </a:ext>
                  </a:extLst>
                </a:gridCol>
                <a:gridCol w="673360">
                  <a:extLst>
                    <a:ext uri="{9D8B030D-6E8A-4147-A177-3AD203B41FA5}">
                      <a16:colId xmlns:a16="http://schemas.microsoft.com/office/drawing/2014/main" val="937080183"/>
                    </a:ext>
                  </a:extLst>
                </a:gridCol>
                <a:gridCol w="712040">
                  <a:extLst>
                    <a:ext uri="{9D8B030D-6E8A-4147-A177-3AD203B41FA5}">
                      <a16:colId xmlns:a16="http://schemas.microsoft.com/office/drawing/2014/main" val="1519407538"/>
                    </a:ext>
                  </a:extLst>
                </a:gridCol>
                <a:gridCol w="656038">
                  <a:extLst>
                    <a:ext uri="{9D8B030D-6E8A-4147-A177-3AD203B41FA5}">
                      <a16:colId xmlns:a16="http://schemas.microsoft.com/office/drawing/2014/main" val="77951806"/>
                    </a:ext>
                  </a:extLst>
                </a:gridCol>
              </a:tblGrid>
              <a:tr h="269719">
                <a:tc>
                  <a:txBody>
                    <a:bodyPr/>
                    <a:lstStyle/>
                    <a:p>
                      <a:pPr algn="ctr"/>
                      <a:r>
                        <a:rPr lang="en-US" sz="1400" i="1" dirty="0">
                          <a:solidFill>
                            <a:srgbClr val="40BFDA"/>
                          </a:solidFill>
                          <a:latin typeface="Arial Nova Cond" panose="020B0506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Shutdown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i="1" dirty="0">
                          <a:solidFill>
                            <a:srgbClr val="40BFDA"/>
                          </a:solidFill>
                          <a:latin typeface="Arial Nova Cond" panose="020B0506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Ship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i="1" dirty="0">
                          <a:solidFill>
                            <a:srgbClr val="40BFDA"/>
                          </a:solidFill>
                          <a:latin typeface="Arial Nova Cond" panose="020B0506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Battery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i="1" dirty="0">
                          <a:solidFill>
                            <a:srgbClr val="40BFDA"/>
                          </a:solidFill>
                          <a:latin typeface="Arial Nova Cond" panose="020B0506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Sleep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783268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C000"/>
                          </a:solidFill>
                          <a:latin typeface="Arial Nova Cond" panose="020B0506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15 </a:t>
                      </a:r>
                      <a:r>
                        <a:rPr lang="en-US" sz="1400" dirty="0" err="1">
                          <a:solidFill>
                            <a:srgbClr val="FFC000"/>
                          </a:solidFill>
                          <a:latin typeface="Arial Nova Cond" panose="020B0506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nA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C000"/>
                          </a:solidFill>
                          <a:latin typeface="Arial Nova Cond" panose="020B0506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3.2 µA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C000"/>
                          </a:solidFill>
                          <a:latin typeface="Arial Nova Cond" panose="020B0506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 µA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fr-FR" dirty="0"/>
                        <a:t> </a:t>
                      </a:r>
                      <a:r>
                        <a:rPr lang="en-US" sz="1400" dirty="0">
                          <a:solidFill>
                            <a:srgbClr val="FFC000"/>
                          </a:solidFill>
                          <a:latin typeface="Arial Nova Cond" panose="020B0506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30 µA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04179191"/>
                  </a:ext>
                </a:extLst>
              </a:tr>
            </a:tbl>
          </a:graphicData>
        </a:graphic>
      </p:graphicFrame>
      <p:pic>
        <p:nvPicPr>
          <p:cNvPr id="13" name="Picture 12" descr="Diagram&#10;&#10;Description automatically generated">
            <a:extLst>
              <a:ext uri="{FF2B5EF4-FFF2-40B4-BE49-F238E27FC236}">
                <a16:creationId xmlns:a16="http://schemas.microsoft.com/office/drawing/2014/main" id="{EB75C59E-69AA-0A04-592E-4FBDB7C68E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3756" y="2302554"/>
            <a:ext cx="3920463" cy="283042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C891FAF-5B92-BBC1-4841-27D26990A00D}"/>
              </a:ext>
            </a:extLst>
          </p:cNvPr>
          <p:cNvSpPr txBox="1"/>
          <p:nvPr/>
        </p:nvSpPr>
        <p:spPr>
          <a:xfrm>
            <a:off x="7503756" y="5317345"/>
            <a:ext cx="3920464" cy="246221"/>
          </a:xfrm>
          <a:prstGeom prst="rect">
            <a:avLst/>
          </a:prstGeom>
          <a:noFill/>
        </p:spPr>
        <p:txBody>
          <a:bodyPr wrap="square" lIns="54000" tIns="0" rIns="0" bIns="0" rtlCol="0" anchor="ctr">
            <a:spAutoFit/>
          </a:bodyPr>
          <a:lstStyle/>
          <a:p>
            <a:pPr algn="ctr"/>
            <a:r>
              <a:rPr lang="en-US" sz="1600" i="1" dirty="0">
                <a:solidFill>
                  <a:srgbClr val="FEFFFF"/>
                </a:solidFill>
                <a:latin typeface="Arial Nova Cond Light" panose="020B0306020202020204" pitchFamily="34" charset="0"/>
              </a:rPr>
              <a:t>Simplified Schematic </a:t>
            </a:r>
            <a:r>
              <a:rPr lang="fr-FR" sz="1600" i="1" dirty="0">
                <a:solidFill>
                  <a:srgbClr val="FEFFFF"/>
                </a:solidFill>
                <a:latin typeface="Arial Nova Cond Light" panose="020B0306020202020204" pitchFamily="34" charset="0"/>
              </a:rPr>
              <a:t>- </a:t>
            </a:r>
            <a:r>
              <a:rPr lang="en-US" sz="1600" b="0" i="1" u="none" strike="noStrike" dirty="0">
                <a:solidFill>
                  <a:srgbClr val="F55B60"/>
                </a:solidFill>
                <a:effectLst/>
                <a:latin typeface="Arial Nova Cond Light" panose="020B0306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BQ25180</a:t>
            </a:r>
            <a:r>
              <a:rPr lang="en-US" sz="1600" b="0" i="1" u="sng" strike="noStrike" dirty="0">
                <a:solidFill>
                  <a:srgbClr val="F55B60"/>
                </a:solidFill>
                <a:effectLst/>
                <a:latin typeface="Arial Nova Cond Light" panose="020B0306020202020204" pitchFamily="34" charset="0"/>
              </a:rPr>
              <a:t> </a:t>
            </a:r>
            <a:r>
              <a:rPr lang="en-US" sz="1600" i="1" dirty="0">
                <a:solidFill>
                  <a:srgbClr val="F55B60"/>
                </a:solidFill>
                <a:latin typeface="Arial Nova Cond Light" panose="020B0306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datasheet</a:t>
            </a:r>
            <a:endParaRPr lang="fr-FR" sz="1600" i="1" u="sng" dirty="0">
              <a:solidFill>
                <a:srgbClr val="F55B60"/>
              </a:solidFill>
              <a:latin typeface="Arial Nova Cond Light" panose="020B0306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9699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7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7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5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7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00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7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250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7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7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00"/>
                            </p:stCondLst>
                            <p:childTnLst>
                              <p:par>
                                <p:cTn id="7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7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uiExpand="1" build="p"/>
      <p:bldP spid="1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texte 5">
            <a:extLst>
              <a:ext uri="{FF2B5EF4-FFF2-40B4-BE49-F238E27FC236}">
                <a16:creationId xmlns:a16="http://schemas.microsoft.com/office/drawing/2014/main" id="{FC37148C-E75B-7D8C-37B5-7F1E60727B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Results &amp; Solutions</a:t>
            </a:r>
          </a:p>
        </p:txBody>
      </p:sp>
      <p:sp>
        <p:nvSpPr>
          <p:cNvPr id="9" name="Espace réservé du texte 6">
            <a:extLst>
              <a:ext uri="{FF2B5EF4-FFF2-40B4-BE49-F238E27FC236}">
                <a16:creationId xmlns:a16="http://schemas.microsoft.com/office/drawing/2014/main" id="{CF4FDC4A-0B2C-6E27-EB7F-3BFBA918C67C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fr-FR" sz="2400" dirty="0"/>
              <a:t>Power </a:t>
            </a:r>
            <a:r>
              <a:rPr lang="fr-FR" sz="2400" dirty="0" err="1"/>
              <a:t>Supply</a:t>
            </a:r>
            <a:r>
              <a:rPr lang="fr-FR" sz="2400" dirty="0"/>
              <a:t> – Buck Boost Converter (+3V3)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9AC3E451-F614-47A0-AEAD-8130C0A36C6C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6555726" y="6017381"/>
            <a:ext cx="3535970" cy="840619"/>
          </a:xfrm>
        </p:spPr>
        <p:txBody>
          <a:bodyPr/>
          <a:lstStyle/>
          <a:p>
            <a:fld id="{00000000-1234-1234-1234-123412341234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73" name="Google Shape;73;g85a50c4ca8_0_10"/>
          <p:cNvSpPr txBox="1">
            <a:spLocks noGrp="1"/>
          </p:cNvSpPr>
          <p:nvPr>
            <p:ph type="body" idx="3"/>
          </p:nvPr>
        </p:nvSpPr>
        <p:spPr>
          <a:xfrm>
            <a:off x="696003" y="1865912"/>
            <a:ext cx="10825439" cy="4151469"/>
          </a:xfrm>
          <a:prstGeom prst="rect">
            <a:avLst/>
          </a:prstGeom>
        </p:spPr>
        <p:txBody>
          <a:bodyPr spcFirstLastPara="1" wrap="square" lIns="180000" tIns="90000" rIns="180000" bIns="0" numCol="2" anchor="t" anchorCtr="0">
            <a:noAutofit/>
          </a:bodyPr>
          <a:lstStyle/>
          <a:p>
            <a:pPr marL="0" lvl="1" indent="0">
              <a:spcAft>
                <a:spcPts val="800"/>
              </a:spcAft>
              <a:buClr>
                <a:srgbClr val="F55B60"/>
              </a:buClr>
              <a:buNone/>
              <a:tabLst>
                <a:tab pos="457200" algn="l"/>
              </a:tabLst>
            </a:pPr>
            <a:r>
              <a:rPr lang="en-US" sz="2000" dirty="0">
                <a:solidFill>
                  <a:srgbClr val="F55B60"/>
                </a:solidFill>
                <a:latin typeface="Arial Nova Cond" panose="020B0506020202020204" pitchFamily="34" charset="0"/>
                <a:cs typeface="Times New Roman" panose="02020603050405020304" pitchFamily="18" charset="0"/>
              </a:rPr>
              <a:t>Performances</a:t>
            </a:r>
            <a:endParaRPr lang="en-US" sz="2000" dirty="0">
              <a:solidFill>
                <a:schemeClr val="bg1"/>
              </a:solidFill>
              <a:latin typeface="Arial Nova Cond" panose="020B0506020202020204" pitchFamily="34" charset="0"/>
              <a:cs typeface="Times New Roman" panose="02020603050405020304" pitchFamily="18" charset="0"/>
            </a:endParaRPr>
          </a:p>
          <a:p>
            <a:pPr marL="1085850" indent="-285750">
              <a:spcAft>
                <a:spcPts val="800"/>
              </a:spcAft>
              <a:buClr>
                <a:schemeClr val="bg1"/>
              </a:buClr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600" dirty="0">
                <a:solidFill>
                  <a:srgbClr val="40BFDA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Input voltage</a:t>
            </a:r>
            <a:r>
              <a:rPr lang="en-US" sz="16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from </a:t>
            </a:r>
            <a:r>
              <a:rPr lang="en-US" sz="1600" dirty="0">
                <a:solidFill>
                  <a:srgbClr val="FFC000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1.8V</a:t>
            </a:r>
            <a:r>
              <a:rPr lang="en-US" sz="16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to </a:t>
            </a:r>
            <a:r>
              <a:rPr lang="en-US" sz="1600" dirty="0">
                <a:solidFill>
                  <a:srgbClr val="FFC000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5.5V</a:t>
            </a:r>
          </a:p>
          <a:p>
            <a:pPr marL="1085850" indent="-285750">
              <a:spcAft>
                <a:spcPts val="800"/>
              </a:spcAft>
              <a:buClr>
                <a:schemeClr val="bg1"/>
              </a:buClr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6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Adjustable </a:t>
            </a:r>
            <a:r>
              <a:rPr lang="en-US" sz="1600" dirty="0">
                <a:solidFill>
                  <a:srgbClr val="40BFDA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output voltage</a:t>
            </a:r>
            <a:r>
              <a:rPr lang="en-US" sz="16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from </a:t>
            </a:r>
            <a:r>
              <a:rPr lang="en-US" sz="1600" dirty="0">
                <a:solidFill>
                  <a:srgbClr val="FFC000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1.2V</a:t>
            </a:r>
            <a:r>
              <a:rPr lang="en-US" sz="16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to </a:t>
            </a:r>
            <a:r>
              <a:rPr lang="en-US" sz="1600" dirty="0">
                <a:solidFill>
                  <a:srgbClr val="FFC000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5.5V</a:t>
            </a:r>
          </a:p>
          <a:p>
            <a:pPr marL="1085850" indent="-285750">
              <a:spcAft>
                <a:spcPts val="800"/>
              </a:spcAft>
              <a:buClr>
                <a:schemeClr val="bg1"/>
              </a:buClr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600" dirty="0">
                <a:solidFill>
                  <a:srgbClr val="FFC000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High efficiency </a:t>
            </a:r>
            <a:r>
              <a:rPr lang="en-US" sz="16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over entire load range</a:t>
            </a:r>
          </a:p>
          <a:p>
            <a:pPr marL="0" lvl="1" indent="0">
              <a:spcAft>
                <a:spcPts val="800"/>
              </a:spcAft>
              <a:buClr>
                <a:srgbClr val="F55B60"/>
              </a:buClr>
              <a:buNone/>
              <a:tabLst>
                <a:tab pos="457200" algn="l"/>
              </a:tabLst>
            </a:pPr>
            <a:r>
              <a:rPr lang="en-US" sz="2000" dirty="0">
                <a:solidFill>
                  <a:srgbClr val="F55B60"/>
                </a:solidFill>
                <a:latin typeface="Arial Nova Cond" panose="020B0506020202020204" pitchFamily="34" charset="0"/>
                <a:cs typeface="Times New Roman" panose="02020603050405020304" pitchFamily="18" charset="0"/>
              </a:rPr>
              <a:t>Consumption</a:t>
            </a:r>
            <a:endParaRPr lang="en-US" sz="2000" dirty="0">
              <a:solidFill>
                <a:schemeClr val="bg1"/>
              </a:solidFill>
              <a:latin typeface="Arial Nova Cond" panose="020B0506020202020204" pitchFamily="34" charset="0"/>
              <a:cs typeface="Times New Roman" panose="02020603050405020304" pitchFamily="18" charset="0"/>
            </a:endParaRPr>
          </a:p>
          <a:p>
            <a:pPr marL="1085850" indent="-285750">
              <a:spcAft>
                <a:spcPts val="800"/>
              </a:spcAft>
              <a:buClr>
                <a:schemeClr val="bg1"/>
              </a:buClr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6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Low operating </a:t>
            </a:r>
            <a:r>
              <a:rPr lang="en-US" sz="1600" dirty="0">
                <a:solidFill>
                  <a:srgbClr val="40BFDA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quiescent current</a:t>
            </a:r>
            <a:r>
              <a:rPr lang="en-US" sz="16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: </a:t>
            </a:r>
            <a:r>
              <a:rPr lang="en-US" sz="1600" dirty="0">
                <a:solidFill>
                  <a:srgbClr val="FFC000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25 µA</a:t>
            </a:r>
          </a:p>
          <a:p>
            <a:pPr marL="1085850" indent="-285750">
              <a:spcAft>
                <a:spcPts val="800"/>
              </a:spcAft>
              <a:buClr>
                <a:schemeClr val="bg1"/>
              </a:buClr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600" dirty="0">
                <a:solidFill>
                  <a:srgbClr val="FFC000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Power saving</a:t>
            </a:r>
            <a:r>
              <a:rPr lang="en-US" sz="16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mode available</a:t>
            </a:r>
          </a:p>
          <a:p>
            <a:pPr marL="0" lvl="1" indent="0">
              <a:spcAft>
                <a:spcPts val="800"/>
              </a:spcAft>
              <a:buClr>
                <a:srgbClr val="F55B60"/>
              </a:buClr>
              <a:buNone/>
              <a:tabLst>
                <a:tab pos="457200" algn="l"/>
              </a:tabLst>
            </a:pPr>
            <a:r>
              <a:rPr lang="en-US" sz="2000" dirty="0">
                <a:solidFill>
                  <a:srgbClr val="F55B60"/>
                </a:solidFill>
                <a:latin typeface="Arial Nova Cond" panose="020B0506020202020204" pitchFamily="34" charset="0"/>
                <a:cs typeface="Times New Roman" panose="02020603050405020304" pitchFamily="18" charset="0"/>
              </a:rPr>
              <a:t>Safety &amp; Protection features</a:t>
            </a:r>
            <a:endParaRPr lang="en-US" sz="2000" dirty="0">
              <a:solidFill>
                <a:schemeClr val="bg1"/>
              </a:solidFill>
              <a:latin typeface="Arial Nova Cond" panose="020B0506020202020204" pitchFamily="34" charset="0"/>
              <a:cs typeface="Times New Roman" panose="02020603050405020304" pitchFamily="18" charset="0"/>
            </a:endParaRPr>
          </a:p>
          <a:p>
            <a:pPr marL="1085850" indent="-285750">
              <a:spcAft>
                <a:spcPts val="800"/>
              </a:spcAft>
              <a:buClr>
                <a:schemeClr val="bg1"/>
              </a:buClr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600" dirty="0">
                <a:solidFill>
                  <a:srgbClr val="FFC000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Thermal</a:t>
            </a:r>
            <a:r>
              <a:rPr lang="en-US" sz="16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protection</a:t>
            </a:r>
          </a:p>
          <a:p>
            <a:pPr marL="1085850" indent="-285750">
              <a:spcAft>
                <a:spcPts val="800"/>
              </a:spcAft>
              <a:buClr>
                <a:schemeClr val="bg1"/>
              </a:buClr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600" dirty="0">
                <a:solidFill>
                  <a:srgbClr val="FFC000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Over-voltage</a:t>
            </a:r>
            <a:r>
              <a:rPr lang="en-US" sz="16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protection</a:t>
            </a:r>
          </a:p>
          <a:p>
            <a:pPr marL="1085850" indent="-285750">
              <a:spcAft>
                <a:spcPts val="800"/>
              </a:spcAft>
              <a:buClr>
                <a:schemeClr val="bg1"/>
              </a:buClr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600" dirty="0">
                <a:solidFill>
                  <a:srgbClr val="FFC000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Load disconnect</a:t>
            </a:r>
            <a:r>
              <a:rPr lang="en-US" sz="16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during </a:t>
            </a:r>
            <a:r>
              <a:rPr lang="en-US" sz="1600" dirty="0">
                <a:solidFill>
                  <a:srgbClr val="40BFDA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shutdown</a:t>
            </a:r>
          </a:p>
          <a:p>
            <a:pPr marL="0" lvl="1" indent="0">
              <a:spcAft>
                <a:spcPts val="800"/>
              </a:spcAft>
              <a:buClr>
                <a:srgbClr val="F55B60"/>
              </a:buClr>
              <a:buNone/>
              <a:tabLst>
                <a:tab pos="457200" algn="l"/>
              </a:tabLst>
            </a:pPr>
            <a:endParaRPr lang="en-US" sz="2000" dirty="0">
              <a:solidFill>
                <a:srgbClr val="F55B60"/>
              </a:solidFill>
              <a:latin typeface="Arial Nova Cond" panose="020B0506020202020204" pitchFamily="34" charset="0"/>
              <a:cs typeface="Times New Roman" panose="02020603050405020304" pitchFamily="18" charset="0"/>
            </a:endParaRPr>
          </a:p>
          <a:p>
            <a:pPr marL="0" lvl="1" indent="0">
              <a:spcAft>
                <a:spcPts val="800"/>
              </a:spcAft>
              <a:buClr>
                <a:srgbClr val="F55B60"/>
              </a:buClr>
              <a:buNone/>
              <a:tabLst>
                <a:tab pos="457200" algn="l"/>
              </a:tabLst>
            </a:pPr>
            <a:endParaRPr lang="en-US" sz="2000" dirty="0">
              <a:solidFill>
                <a:srgbClr val="F55B60"/>
              </a:solidFill>
              <a:latin typeface="Arial Nova Cond" panose="020B0506020202020204" pitchFamily="34" charset="0"/>
              <a:cs typeface="Times New Roman" panose="02020603050405020304" pitchFamily="18" charset="0"/>
            </a:endParaRPr>
          </a:p>
          <a:p>
            <a:pPr marL="0" lvl="1" indent="0">
              <a:spcAft>
                <a:spcPts val="800"/>
              </a:spcAft>
              <a:buClr>
                <a:srgbClr val="F55B60"/>
              </a:buClr>
              <a:buNone/>
              <a:tabLst>
                <a:tab pos="457200" algn="l"/>
              </a:tabLst>
            </a:pPr>
            <a:endParaRPr lang="en-US" sz="2000" dirty="0">
              <a:solidFill>
                <a:srgbClr val="F55B60"/>
              </a:solidFill>
              <a:latin typeface="Arial Nova Cond" panose="020B0506020202020204" pitchFamily="34" charset="0"/>
              <a:cs typeface="Times New Roman" panose="02020603050405020304" pitchFamily="18" charset="0"/>
            </a:endParaRPr>
          </a:p>
          <a:p>
            <a:pPr marL="0" lvl="1" indent="0">
              <a:spcAft>
                <a:spcPts val="800"/>
              </a:spcAft>
              <a:buClr>
                <a:srgbClr val="F55B60"/>
              </a:buClr>
              <a:buNone/>
              <a:tabLst>
                <a:tab pos="457200" algn="l"/>
              </a:tabLst>
            </a:pPr>
            <a:endParaRPr lang="en-US" sz="2000" dirty="0">
              <a:solidFill>
                <a:srgbClr val="F55B60"/>
              </a:solidFill>
              <a:latin typeface="Arial Nova Cond" panose="020B0506020202020204" pitchFamily="34" charset="0"/>
              <a:cs typeface="Times New Roman" panose="02020603050405020304" pitchFamily="18" charset="0"/>
            </a:endParaRPr>
          </a:p>
          <a:p>
            <a:pPr marL="0" lvl="1" indent="0">
              <a:spcAft>
                <a:spcPts val="800"/>
              </a:spcAft>
              <a:buClr>
                <a:srgbClr val="F55B60"/>
              </a:buClr>
              <a:buNone/>
              <a:tabLst>
                <a:tab pos="457200" algn="l"/>
              </a:tabLst>
            </a:pPr>
            <a:endParaRPr lang="en-US" sz="2000" dirty="0">
              <a:solidFill>
                <a:srgbClr val="F55B60"/>
              </a:solidFill>
              <a:latin typeface="Arial Nova Cond" panose="020B0506020202020204" pitchFamily="34" charset="0"/>
              <a:cs typeface="Times New Roman" panose="02020603050405020304" pitchFamily="18" charset="0"/>
            </a:endParaRPr>
          </a:p>
          <a:p>
            <a:pPr marL="0" lvl="1" indent="0">
              <a:spcAft>
                <a:spcPts val="800"/>
              </a:spcAft>
              <a:buClr>
                <a:srgbClr val="F55B60"/>
              </a:buClr>
              <a:buNone/>
              <a:tabLst>
                <a:tab pos="457200" algn="l"/>
              </a:tabLst>
            </a:pPr>
            <a:endParaRPr lang="en-US" sz="2000" dirty="0">
              <a:solidFill>
                <a:srgbClr val="F55B60"/>
              </a:solidFill>
              <a:latin typeface="Arial Nova Cond" panose="020B0506020202020204" pitchFamily="34" charset="0"/>
              <a:cs typeface="Times New Roman" panose="02020603050405020304" pitchFamily="18" charset="0"/>
            </a:endParaRPr>
          </a:p>
          <a:p>
            <a:pPr marL="0" lvl="1" indent="0">
              <a:spcAft>
                <a:spcPts val="800"/>
              </a:spcAft>
              <a:buClr>
                <a:srgbClr val="F55B60"/>
              </a:buClr>
              <a:buNone/>
              <a:tabLst>
                <a:tab pos="457200" algn="l"/>
              </a:tabLst>
            </a:pPr>
            <a:endParaRPr lang="en-US" sz="2000" dirty="0">
              <a:solidFill>
                <a:srgbClr val="F55B60"/>
              </a:solidFill>
              <a:latin typeface="Arial Nova Cond" panose="020B0506020202020204" pitchFamily="34" charset="0"/>
              <a:cs typeface="Times New Roman" panose="02020603050405020304" pitchFamily="18" charset="0"/>
            </a:endParaRPr>
          </a:p>
          <a:p>
            <a:pPr marL="0" lvl="1" indent="0">
              <a:spcAft>
                <a:spcPts val="800"/>
              </a:spcAft>
              <a:buClr>
                <a:srgbClr val="F55B60"/>
              </a:buClr>
              <a:buNone/>
              <a:tabLst>
                <a:tab pos="457200" algn="l"/>
              </a:tabLst>
            </a:pPr>
            <a:r>
              <a:rPr lang="en-US" sz="2000" dirty="0">
                <a:solidFill>
                  <a:srgbClr val="F55B60"/>
                </a:solidFill>
                <a:latin typeface="Arial Nova Cond" panose="020B0506020202020204" pitchFamily="34" charset="0"/>
                <a:cs typeface="Times New Roman" panose="02020603050405020304" pitchFamily="18" charset="0"/>
              </a:rPr>
              <a:t>Size &amp; Package</a:t>
            </a:r>
            <a:endParaRPr lang="en-US" sz="2000" dirty="0">
              <a:solidFill>
                <a:schemeClr val="bg1"/>
              </a:solidFill>
              <a:latin typeface="Arial Nova Cond" panose="020B0506020202020204" pitchFamily="34" charset="0"/>
              <a:cs typeface="Times New Roman" panose="02020603050405020304" pitchFamily="18" charset="0"/>
            </a:endParaRPr>
          </a:p>
          <a:p>
            <a:pPr marL="1085850" indent="-285750">
              <a:spcAft>
                <a:spcPts val="800"/>
              </a:spcAft>
              <a:buClr>
                <a:schemeClr val="bg1"/>
              </a:buClr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6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8-pin </a:t>
            </a:r>
            <a:r>
              <a:rPr lang="en-US" sz="1600" dirty="0">
                <a:solidFill>
                  <a:srgbClr val="FFC000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WCSP</a:t>
            </a:r>
            <a:r>
              <a:rPr lang="en-US" sz="16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package (1.814 mm × 1.076 mm)</a:t>
            </a:r>
          </a:p>
          <a:p>
            <a:pPr marL="0" lvl="1" indent="0">
              <a:spcAft>
                <a:spcPts val="800"/>
              </a:spcAft>
              <a:buClr>
                <a:srgbClr val="F55B60"/>
              </a:buClr>
              <a:buNone/>
              <a:tabLst>
                <a:tab pos="457200" algn="l"/>
              </a:tabLst>
            </a:pPr>
            <a:r>
              <a:rPr lang="en-US" sz="2000" dirty="0">
                <a:solidFill>
                  <a:srgbClr val="F55B60"/>
                </a:solidFill>
                <a:latin typeface="Arial Nova Cond" panose="020B0506020202020204" pitchFamily="34" charset="0"/>
                <a:cs typeface="Times New Roman" panose="02020603050405020304" pitchFamily="18" charset="0"/>
              </a:rPr>
              <a:t>Efficiency</a:t>
            </a:r>
            <a:endParaRPr lang="en-US" sz="2000" dirty="0">
              <a:solidFill>
                <a:schemeClr val="bg1"/>
              </a:solidFill>
              <a:latin typeface="Arial Nova Cond" panose="020B0506020202020204" pitchFamily="34" charset="0"/>
              <a:cs typeface="Times New Roman" panose="02020603050405020304" pitchFamily="18" charset="0"/>
            </a:endParaRPr>
          </a:p>
          <a:p>
            <a:pPr marL="1085850" indent="-285750">
              <a:spcAft>
                <a:spcPts val="800"/>
              </a:spcAft>
              <a:buClr>
                <a:schemeClr val="bg1"/>
              </a:buClr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600" dirty="0">
                <a:solidFill>
                  <a:srgbClr val="FFC000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&gt; 90% </a:t>
            </a:r>
            <a:r>
              <a:rPr lang="en-US" sz="16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US" sz="1600" dirty="0">
                <a:solidFill>
                  <a:srgbClr val="40BFDA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1.5 mA</a:t>
            </a:r>
            <a:r>
              <a:rPr lang="en-US" sz="16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&lt; </a:t>
            </a:r>
            <a:r>
              <a:rPr lang="en-US" sz="1600" i="1" dirty="0" err="1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US" sz="1200" i="1" dirty="0" err="1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Load</a:t>
            </a:r>
            <a:r>
              <a:rPr lang="en-US" sz="16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&lt; </a:t>
            </a:r>
            <a:r>
              <a:rPr lang="en-US" sz="1600" dirty="0">
                <a:solidFill>
                  <a:srgbClr val="40BFDA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300 mA</a:t>
            </a:r>
          </a:p>
          <a:p>
            <a:pPr marL="1085850" indent="-285750">
              <a:spcAft>
                <a:spcPts val="800"/>
              </a:spcAft>
              <a:buClr>
                <a:schemeClr val="bg1"/>
              </a:buClr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600" dirty="0">
                <a:solidFill>
                  <a:srgbClr val="FFC000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&gt; 80%</a:t>
            </a:r>
            <a:r>
              <a:rPr lang="en-US" sz="16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: </a:t>
            </a:r>
            <a:r>
              <a:rPr lang="en-US" sz="1600" dirty="0">
                <a:solidFill>
                  <a:srgbClr val="40BFDA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1.5 µA </a:t>
            </a:r>
            <a:r>
              <a:rPr lang="en-US" sz="16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&lt; </a:t>
            </a:r>
            <a:r>
              <a:rPr lang="en-US" sz="1600" i="1" dirty="0" err="1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US" sz="1200" i="1" dirty="0" err="1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Load</a:t>
            </a:r>
            <a:r>
              <a:rPr lang="en-US" sz="16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&lt; </a:t>
            </a:r>
            <a:r>
              <a:rPr lang="en-US" sz="1600" dirty="0">
                <a:solidFill>
                  <a:srgbClr val="40BFDA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800 mA</a:t>
            </a:r>
          </a:p>
          <a:p>
            <a:pPr marL="800100">
              <a:spcAft>
                <a:spcPts val="800"/>
              </a:spcAft>
              <a:buClr>
                <a:schemeClr val="bg1"/>
              </a:buClr>
              <a:tabLst>
                <a:tab pos="457200" algn="l"/>
              </a:tabLst>
            </a:pPr>
            <a:endParaRPr lang="en-US" sz="1600" dirty="0">
              <a:solidFill>
                <a:schemeClr val="bg1"/>
              </a:solidFill>
              <a:latin typeface="Arial Nova Cond" panose="020B0506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085850" indent="-285750">
              <a:spcAft>
                <a:spcPts val="800"/>
              </a:spcAft>
              <a:buClr>
                <a:schemeClr val="bg1"/>
              </a:buClr>
              <a:buFont typeface="Arial" panose="020B0604020202020204" pitchFamily="34" charset="0"/>
              <a:buChar char="•"/>
              <a:tabLst>
                <a:tab pos="457200" algn="l"/>
              </a:tabLst>
            </a:pPr>
            <a:endParaRPr lang="en-US" sz="1600" dirty="0">
              <a:solidFill>
                <a:schemeClr val="bg1"/>
              </a:solidFill>
              <a:latin typeface="Arial Nova Cond" panose="020B0506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00100">
              <a:spcAft>
                <a:spcPts val="800"/>
              </a:spcAft>
              <a:buClr>
                <a:schemeClr val="bg1"/>
              </a:buClr>
              <a:tabLst>
                <a:tab pos="457200" algn="l"/>
              </a:tabLst>
            </a:pPr>
            <a:endParaRPr lang="en-US" sz="1600" dirty="0">
              <a:solidFill>
                <a:schemeClr val="bg1"/>
              </a:solidFill>
              <a:latin typeface="Arial Nova Cond" panose="020B0506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C5FF8B3F-C257-1851-0D05-E8B3F7B5EA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solidFill>
            <a:srgbClr val="F5F5F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47D6EF93-73F1-85F4-C5BB-76D055CD4A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solidFill>
            <a:srgbClr val="F5F5F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D3D1B43B-D118-5D66-EFAB-C0A5533CE5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Roboto" panose="02000000000000000000" pitchFamily="2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C891FAF-5B92-BBC1-4841-27D26990A00D}"/>
              </a:ext>
            </a:extLst>
          </p:cNvPr>
          <p:cNvSpPr txBox="1"/>
          <p:nvPr/>
        </p:nvSpPr>
        <p:spPr>
          <a:xfrm>
            <a:off x="8331783" y="4025537"/>
            <a:ext cx="3059671" cy="215444"/>
          </a:xfrm>
          <a:prstGeom prst="rect">
            <a:avLst/>
          </a:prstGeom>
          <a:noFill/>
        </p:spPr>
        <p:txBody>
          <a:bodyPr wrap="square" lIns="54000" tIns="0" rIns="0" bIns="0" rtlCol="0" anchor="ctr">
            <a:spAutoFit/>
          </a:bodyPr>
          <a:lstStyle/>
          <a:p>
            <a:pPr algn="r"/>
            <a:r>
              <a:rPr lang="fr-FR" i="1" dirty="0">
                <a:solidFill>
                  <a:schemeClr val="bg1"/>
                </a:solidFill>
                <a:latin typeface="Arial Nova Cond Light" panose="020B0306020202020204" pitchFamily="34" charset="0"/>
              </a:rPr>
              <a:t>Application Circuit - </a:t>
            </a:r>
            <a:r>
              <a:rPr lang="en-US" b="0" i="1" u="sng" dirty="0">
                <a:solidFill>
                  <a:srgbClr val="F55B60"/>
                </a:solidFill>
                <a:effectLst/>
                <a:latin typeface="Arial Nova Cond Light" panose="020B0306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TPS63036 datasheet</a:t>
            </a:r>
            <a:endParaRPr lang="fr-FR" i="1" u="sng" dirty="0">
              <a:solidFill>
                <a:srgbClr val="F55B60"/>
              </a:solidFill>
              <a:latin typeface="Arial Nova Cond Light" panose="020B0306020202020204" pitchFamily="34" charset="0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4985704-F6E6-6E1D-2451-699AFBD248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96000" y="1870503"/>
            <a:ext cx="5295454" cy="2155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418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7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5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7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7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7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7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"/>
                            </p:stCondLst>
                            <p:childTnLst>
                              <p:par>
                                <p:cTn id="7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7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000"/>
                            </p:stCondLst>
                            <p:childTnLst>
                              <p:par>
                                <p:cTn id="7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73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uiExpand="1" build="p"/>
      <p:bldP spid="1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texte 5">
            <a:extLst>
              <a:ext uri="{FF2B5EF4-FFF2-40B4-BE49-F238E27FC236}">
                <a16:creationId xmlns:a16="http://schemas.microsoft.com/office/drawing/2014/main" id="{FC37148C-E75B-7D8C-37B5-7F1E60727B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Results &amp; Solutions</a:t>
            </a:r>
          </a:p>
        </p:txBody>
      </p:sp>
      <p:sp>
        <p:nvSpPr>
          <p:cNvPr id="9" name="Espace réservé du texte 6">
            <a:extLst>
              <a:ext uri="{FF2B5EF4-FFF2-40B4-BE49-F238E27FC236}">
                <a16:creationId xmlns:a16="http://schemas.microsoft.com/office/drawing/2014/main" id="{CF4FDC4A-0B2C-6E27-EB7F-3BFBA918C67C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fr-FR" sz="2400" dirty="0"/>
              <a:t>Power </a:t>
            </a:r>
            <a:r>
              <a:rPr lang="fr-FR" sz="2400" dirty="0" err="1"/>
              <a:t>Supply</a:t>
            </a:r>
            <a:r>
              <a:rPr lang="fr-FR" sz="2400" dirty="0"/>
              <a:t> – Wireless Power </a:t>
            </a:r>
            <a:r>
              <a:rPr lang="fr-FR" sz="2400" dirty="0" err="1"/>
              <a:t>Receiver</a:t>
            </a:r>
            <a:r>
              <a:rPr lang="fr-FR" sz="2400" dirty="0"/>
              <a:t> (WPC)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9AC3E451-F614-47A0-AEAD-8130C0A36C6C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6555726" y="6017381"/>
            <a:ext cx="3535970" cy="840619"/>
          </a:xfrm>
        </p:spPr>
        <p:txBody>
          <a:bodyPr/>
          <a:lstStyle/>
          <a:p>
            <a:fld id="{00000000-1234-1234-1234-123412341234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73" name="Google Shape;73;g85a50c4ca8_0_10"/>
          <p:cNvSpPr txBox="1">
            <a:spLocks noGrp="1"/>
          </p:cNvSpPr>
          <p:nvPr>
            <p:ph type="body" idx="3"/>
          </p:nvPr>
        </p:nvSpPr>
        <p:spPr>
          <a:xfrm>
            <a:off x="696003" y="1865912"/>
            <a:ext cx="7286709" cy="4151469"/>
          </a:xfrm>
          <a:prstGeom prst="rect">
            <a:avLst/>
          </a:prstGeom>
        </p:spPr>
        <p:txBody>
          <a:bodyPr spcFirstLastPara="1" wrap="square" lIns="180000" tIns="90000" rIns="180000" bIns="0" numCol="1" anchor="t" anchorCtr="0">
            <a:noAutofit/>
          </a:bodyPr>
          <a:lstStyle/>
          <a:p>
            <a:pPr marL="0" lvl="1" indent="0">
              <a:spcAft>
                <a:spcPts val="800"/>
              </a:spcAft>
              <a:buClr>
                <a:srgbClr val="F55B60"/>
              </a:buClr>
              <a:buNone/>
              <a:tabLst>
                <a:tab pos="457200" algn="l"/>
              </a:tabLst>
            </a:pPr>
            <a:r>
              <a:rPr lang="en-US" sz="2000" dirty="0">
                <a:solidFill>
                  <a:srgbClr val="F55B60"/>
                </a:solidFill>
                <a:latin typeface="Arial Nova Cond" panose="020B0506020202020204" pitchFamily="34" charset="0"/>
                <a:cs typeface="Times New Roman" panose="02020603050405020304" pitchFamily="18" charset="0"/>
              </a:rPr>
              <a:t>Specification &amp; performances</a:t>
            </a:r>
            <a:endParaRPr lang="en-US" sz="2000" dirty="0">
              <a:solidFill>
                <a:schemeClr val="bg1"/>
              </a:solidFill>
              <a:latin typeface="Arial Nova Cond" panose="020B0506020202020204" pitchFamily="34" charset="0"/>
              <a:cs typeface="Times New Roman" panose="02020603050405020304" pitchFamily="18" charset="0"/>
            </a:endParaRPr>
          </a:p>
          <a:p>
            <a:pPr marL="1085850" indent="-285750">
              <a:spcAft>
                <a:spcPts val="800"/>
              </a:spcAft>
              <a:buClr>
                <a:schemeClr val="bg1"/>
              </a:buClr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6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Overall peak AC-DC </a:t>
            </a:r>
            <a:r>
              <a:rPr lang="en-US" sz="1600" dirty="0">
                <a:solidFill>
                  <a:srgbClr val="40BFDA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efficiency</a:t>
            </a:r>
            <a:r>
              <a:rPr lang="en-US" sz="16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US" sz="1600" dirty="0">
                <a:solidFill>
                  <a:srgbClr val="FFC000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93%</a:t>
            </a:r>
          </a:p>
          <a:p>
            <a:pPr marL="1085850" indent="-285750">
              <a:spcAft>
                <a:spcPts val="800"/>
              </a:spcAft>
              <a:buClr>
                <a:schemeClr val="bg1"/>
              </a:buClr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600" dirty="0">
                <a:solidFill>
                  <a:srgbClr val="FFC000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WPC v1.2</a:t>
            </a:r>
            <a:r>
              <a:rPr lang="en-US" sz="16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compliant communication control</a:t>
            </a:r>
          </a:p>
          <a:p>
            <a:pPr marL="1085850" indent="-285750">
              <a:spcAft>
                <a:spcPts val="800"/>
              </a:spcAft>
              <a:buClr>
                <a:schemeClr val="bg1"/>
              </a:buClr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600" dirty="0">
                <a:solidFill>
                  <a:srgbClr val="40BFDA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Output voltage </a:t>
            </a:r>
            <a:r>
              <a:rPr lang="en-US" sz="1600" dirty="0">
                <a:solidFill>
                  <a:srgbClr val="FFC000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conditioning</a:t>
            </a:r>
            <a:r>
              <a:rPr lang="en-US" sz="16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&amp; </a:t>
            </a:r>
            <a:r>
              <a:rPr lang="en-US" sz="1600" dirty="0">
                <a:solidFill>
                  <a:srgbClr val="40BFDA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input voltage </a:t>
            </a:r>
            <a:r>
              <a:rPr lang="en-US" sz="16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up to </a:t>
            </a:r>
            <a:r>
              <a:rPr lang="en-US" sz="1600" dirty="0">
                <a:solidFill>
                  <a:srgbClr val="FFC000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20V</a:t>
            </a:r>
          </a:p>
          <a:p>
            <a:pPr marL="0" lvl="1" indent="0">
              <a:spcAft>
                <a:spcPts val="800"/>
              </a:spcAft>
              <a:buClr>
                <a:srgbClr val="F55B60"/>
              </a:buClr>
              <a:buNone/>
              <a:tabLst>
                <a:tab pos="457200" algn="l"/>
              </a:tabLst>
            </a:pPr>
            <a:r>
              <a:rPr lang="en-US" sz="2000" dirty="0">
                <a:solidFill>
                  <a:srgbClr val="F55B60"/>
                </a:solidFill>
                <a:latin typeface="Arial Nova Cond" panose="020B0506020202020204" pitchFamily="34" charset="0"/>
                <a:cs typeface="Times New Roman" panose="02020603050405020304" pitchFamily="18" charset="0"/>
              </a:rPr>
              <a:t>Control and safety features</a:t>
            </a:r>
            <a:endParaRPr lang="en-US" sz="2000" dirty="0">
              <a:solidFill>
                <a:schemeClr val="bg1"/>
              </a:solidFill>
              <a:latin typeface="Arial Nova Cond" panose="020B0506020202020204" pitchFamily="34" charset="0"/>
              <a:cs typeface="Times New Roman" panose="02020603050405020304" pitchFamily="18" charset="0"/>
            </a:endParaRPr>
          </a:p>
          <a:p>
            <a:pPr marL="1085850" indent="-285750">
              <a:spcAft>
                <a:spcPts val="800"/>
              </a:spcAft>
              <a:buClr>
                <a:schemeClr val="bg1"/>
              </a:buClr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600" dirty="0">
                <a:solidFill>
                  <a:srgbClr val="FFC000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Thermal</a:t>
            </a:r>
            <a:r>
              <a:rPr lang="en-US" sz="16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40BFDA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shutdown</a:t>
            </a:r>
            <a:r>
              <a:rPr lang="en-US" sz="16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protection</a:t>
            </a:r>
          </a:p>
          <a:p>
            <a:pPr marL="1085850" indent="-285750">
              <a:spcAft>
                <a:spcPts val="800"/>
              </a:spcAft>
              <a:buClr>
                <a:schemeClr val="bg1"/>
              </a:buClr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6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Rectifier </a:t>
            </a:r>
            <a:r>
              <a:rPr lang="en-US" sz="1600" dirty="0">
                <a:solidFill>
                  <a:srgbClr val="FFC000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over-voltage</a:t>
            </a:r>
            <a:r>
              <a:rPr lang="en-US" sz="16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clamp with </a:t>
            </a:r>
            <a:r>
              <a:rPr lang="en-US" sz="1600" dirty="0">
                <a:solidFill>
                  <a:srgbClr val="40BFDA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low-power</a:t>
            </a:r>
            <a:r>
              <a:rPr lang="en-US" sz="16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dissipation (</a:t>
            </a:r>
            <a:r>
              <a:rPr lang="en-US" sz="1600" dirty="0">
                <a:solidFill>
                  <a:srgbClr val="FFC000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15V</a:t>
            </a:r>
            <a:r>
              <a:rPr lang="en-US" sz="16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pPr marL="1085850" indent="-285750">
              <a:spcAft>
                <a:spcPts val="800"/>
              </a:spcAft>
              <a:buClr>
                <a:schemeClr val="bg1"/>
              </a:buClr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600" dirty="0">
                <a:solidFill>
                  <a:srgbClr val="FFC000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Control pin</a:t>
            </a:r>
            <a:r>
              <a:rPr lang="en-US" sz="16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for </a:t>
            </a:r>
            <a:r>
              <a:rPr lang="en-US" sz="1600" dirty="0">
                <a:solidFill>
                  <a:srgbClr val="40BFDA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temp.</a:t>
            </a:r>
            <a:r>
              <a:rPr lang="en-US" sz="16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monitoring, </a:t>
            </a:r>
            <a:r>
              <a:rPr lang="en-US" sz="1600" dirty="0">
                <a:solidFill>
                  <a:srgbClr val="40BFDA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charge</a:t>
            </a:r>
            <a:r>
              <a:rPr lang="en-US" sz="16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complete &amp; </a:t>
            </a:r>
            <a:r>
              <a:rPr lang="en-US" sz="1600" dirty="0">
                <a:solidFill>
                  <a:srgbClr val="40BFDA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host</a:t>
            </a:r>
            <a:r>
              <a:rPr lang="en-US" sz="16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check</a:t>
            </a:r>
          </a:p>
          <a:p>
            <a:pPr marL="0" lvl="1" indent="0">
              <a:spcAft>
                <a:spcPts val="800"/>
              </a:spcAft>
              <a:buClr>
                <a:srgbClr val="F55B60"/>
              </a:buClr>
              <a:buNone/>
              <a:tabLst>
                <a:tab pos="457200" algn="l"/>
              </a:tabLst>
            </a:pPr>
            <a:r>
              <a:rPr lang="en-US" sz="2000" dirty="0">
                <a:solidFill>
                  <a:srgbClr val="F55B60"/>
                </a:solidFill>
                <a:latin typeface="Arial Nova Cond" panose="020B0506020202020204" pitchFamily="34" charset="0"/>
                <a:cs typeface="Times New Roman" panose="02020603050405020304" pitchFamily="18" charset="0"/>
              </a:rPr>
              <a:t>Size &amp; package</a:t>
            </a:r>
            <a:endParaRPr lang="en-US" sz="2000" dirty="0">
              <a:solidFill>
                <a:schemeClr val="bg1"/>
              </a:solidFill>
              <a:latin typeface="Arial Nova Cond" panose="020B0506020202020204" pitchFamily="34" charset="0"/>
              <a:cs typeface="Times New Roman" panose="02020603050405020304" pitchFamily="18" charset="0"/>
            </a:endParaRPr>
          </a:p>
          <a:p>
            <a:pPr marL="1085850" indent="-285750">
              <a:spcAft>
                <a:spcPts val="800"/>
              </a:spcAft>
              <a:buClr>
                <a:schemeClr val="bg1"/>
              </a:buClr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fi-FI" sz="1600" dirty="0">
                <a:solidFill>
                  <a:srgbClr val="FFC000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VQFN</a:t>
            </a:r>
            <a:r>
              <a:rPr lang="fi-FI" sz="16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i-FI" sz="1600" dirty="0">
                <a:solidFill>
                  <a:srgbClr val="40BFDA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20-Pin</a:t>
            </a:r>
            <a:r>
              <a:rPr lang="fi-FI" sz="16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: 4.5 mm × 3.5 mm</a:t>
            </a:r>
          </a:p>
          <a:p>
            <a:pPr marL="1085850" indent="-285750">
              <a:spcAft>
                <a:spcPts val="800"/>
              </a:spcAft>
              <a:buClr>
                <a:schemeClr val="bg1"/>
              </a:buClr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fi-FI" sz="1600" dirty="0">
                <a:solidFill>
                  <a:srgbClr val="FFC000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DSBGA</a:t>
            </a:r>
            <a:r>
              <a:rPr lang="fi-FI" sz="16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i-FI" sz="1600" dirty="0">
                <a:solidFill>
                  <a:srgbClr val="40BFDA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28-Pin</a:t>
            </a:r>
            <a:r>
              <a:rPr lang="fi-FI" sz="16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: 3.0 mm × 1.9 mm</a:t>
            </a:r>
            <a:endParaRPr lang="en-US" sz="1600" dirty="0">
              <a:solidFill>
                <a:schemeClr val="bg1"/>
              </a:solidFill>
              <a:latin typeface="Arial Nova Cond" panose="020B0506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00100">
              <a:spcAft>
                <a:spcPts val="800"/>
              </a:spcAft>
              <a:buClr>
                <a:schemeClr val="bg1"/>
              </a:buClr>
              <a:tabLst>
                <a:tab pos="457200" algn="l"/>
              </a:tabLst>
            </a:pPr>
            <a:endParaRPr lang="en-US" sz="1600" dirty="0">
              <a:solidFill>
                <a:schemeClr val="bg1"/>
              </a:solidFill>
              <a:latin typeface="Arial Nova Cond" panose="020B0506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085850" indent="-285750">
              <a:spcAft>
                <a:spcPts val="800"/>
              </a:spcAft>
              <a:buClr>
                <a:schemeClr val="bg1"/>
              </a:buClr>
              <a:buFont typeface="Arial" panose="020B0604020202020204" pitchFamily="34" charset="0"/>
              <a:buChar char="•"/>
              <a:tabLst>
                <a:tab pos="457200" algn="l"/>
              </a:tabLst>
            </a:pPr>
            <a:endParaRPr lang="en-US" sz="1600" dirty="0">
              <a:solidFill>
                <a:schemeClr val="bg1"/>
              </a:solidFill>
              <a:latin typeface="Arial Nova Cond" panose="020B0506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00100">
              <a:spcAft>
                <a:spcPts val="800"/>
              </a:spcAft>
              <a:buClr>
                <a:schemeClr val="bg1"/>
              </a:buClr>
              <a:tabLst>
                <a:tab pos="457200" algn="l"/>
              </a:tabLst>
            </a:pPr>
            <a:endParaRPr lang="en-US" sz="1600" dirty="0">
              <a:solidFill>
                <a:schemeClr val="bg1"/>
              </a:solidFill>
              <a:latin typeface="Arial Nova Cond" panose="020B0506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C5FF8B3F-C257-1851-0D05-E8B3F7B5EA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solidFill>
            <a:srgbClr val="F5F5F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47D6EF93-73F1-85F4-C5BB-76D055CD4A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solidFill>
            <a:srgbClr val="F5F5F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D3D1B43B-D118-5D66-EFAB-C0A5533CE5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Roboto" panose="02000000000000000000" pitchFamily="2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C891FAF-5B92-BBC1-4841-27D26990A00D}"/>
              </a:ext>
            </a:extLst>
          </p:cNvPr>
          <p:cNvSpPr txBox="1"/>
          <p:nvPr/>
        </p:nvSpPr>
        <p:spPr>
          <a:xfrm>
            <a:off x="6329012" y="5695888"/>
            <a:ext cx="5022122" cy="215444"/>
          </a:xfrm>
          <a:prstGeom prst="rect">
            <a:avLst/>
          </a:prstGeom>
          <a:noFill/>
        </p:spPr>
        <p:txBody>
          <a:bodyPr wrap="square" lIns="54000" tIns="0" rIns="0" bIns="0" rtlCol="0" anchor="ctr">
            <a:spAutoFit/>
          </a:bodyPr>
          <a:lstStyle/>
          <a:p>
            <a:pPr algn="ctr"/>
            <a:r>
              <a:rPr lang="fr-FR" i="1" dirty="0">
                <a:solidFill>
                  <a:schemeClr val="bg1"/>
                </a:solidFill>
                <a:latin typeface="Arial Nova Cond Light" panose="020B0306020202020204" pitchFamily="34" charset="0"/>
              </a:rPr>
              <a:t>« Dual Power Path » Application Circuit - </a:t>
            </a:r>
            <a:r>
              <a:rPr lang="en-US" b="0" i="1" u="none" strike="noStrike" dirty="0">
                <a:solidFill>
                  <a:srgbClr val="F55B60"/>
                </a:solidFill>
                <a:effectLst/>
                <a:latin typeface="Arial Nova Cond Light" panose="020B0306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BQ51013B datasheet</a:t>
            </a:r>
            <a:endParaRPr lang="fr-FR" i="1" u="sng" dirty="0">
              <a:solidFill>
                <a:srgbClr val="F55B60"/>
              </a:solidFill>
              <a:latin typeface="Arial Nova Cond Light" panose="020B0306020202020204" pitchFamily="34" charset="0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D30CBC00-BE11-212B-0728-7F8F1E613D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29011" y="1984284"/>
            <a:ext cx="5022122" cy="3696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984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5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7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7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uiExpand="1" build="p"/>
      <p:bldP spid="1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texte 5">
            <a:extLst>
              <a:ext uri="{FF2B5EF4-FFF2-40B4-BE49-F238E27FC236}">
                <a16:creationId xmlns:a16="http://schemas.microsoft.com/office/drawing/2014/main" id="{FC37148C-E75B-7D8C-37B5-7F1E60727B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Results &amp; Solutions</a:t>
            </a:r>
          </a:p>
        </p:txBody>
      </p:sp>
      <p:sp>
        <p:nvSpPr>
          <p:cNvPr id="9" name="Espace réservé du texte 6">
            <a:extLst>
              <a:ext uri="{FF2B5EF4-FFF2-40B4-BE49-F238E27FC236}">
                <a16:creationId xmlns:a16="http://schemas.microsoft.com/office/drawing/2014/main" id="{CF4FDC4A-0B2C-6E27-EB7F-3BFBA918C67C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fr-FR" sz="2400" dirty="0"/>
              <a:t>User Interface - </a:t>
            </a:r>
            <a:r>
              <a:rPr lang="fr-FR" sz="2400" dirty="0" err="1"/>
              <a:t>Accelerometer</a:t>
            </a:r>
            <a:endParaRPr lang="fr-FR" sz="2400" dirty="0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9AC3E451-F614-47A0-AEAD-8130C0A36C6C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6555726" y="6017381"/>
            <a:ext cx="3535970" cy="840619"/>
          </a:xfrm>
        </p:spPr>
        <p:txBody>
          <a:bodyPr/>
          <a:lstStyle/>
          <a:p>
            <a:fld id="{00000000-1234-1234-1234-123412341234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73" name="Google Shape;73;g85a50c4ca8_0_10"/>
          <p:cNvSpPr txBox="1">
            <a:spLocks noGrp="1"/>
          </p:cNvSpPr>
          <p:nvPr>
            <p:ph type="body" idx="3"/>
          </p:nvPr>
        </p:nvSpPr>
        <p:spPr>
          <a:xfrm>
            <a:off x="696003" y="1865912"/>
            <a:ext cx="10825437" cy="4151469"/>
          </a:xfrm>
          <a:prstGeom prst="rect">
            <a:avLst/>
          </a:prstGeom>
        </p:spPr>
        <p:txBody>
          <a:bodyPr spcFirstLastPara="1" wrap="square" lIns="180000" tIns="90000" rIns="180000" bIns="0" numCol="2" anchor="t" anchorCtr="0">
            <a:noAutofit/>
          </a:bodyPr>
          <a:lstStyle/>
          <a:p>
            <a:pPr marL="0" lvl="1" indent="0">
              <a:spcAft>
                <a:spcPts val="800"/>
              </a:spcAft>
              <a:buClr>
                <a:srgbClr val="F55B60"/>
              </a:buClr>
              <a:buNone/>
              <a:tabLst>
                <a:tab pos="457200" algn="l"/>
              </a:tabLst>
            </a:pPr>
            <a:r>
              <a:rPr lang="en-US" sz="2000" dirty="0">
                <a:solidFill>
                  <a:srgbClr val="F55B60"/>
                </a:solidFill>
                <a:latin typeface="Arial Nova Cond" panose="020B0506020202020204" pitchFamily="34" charset="0"/>
                <a:cs typeface="Times New Roman" panose="02020603050405020304" pitchFamily="18" charset="0"/>
              </a:rPr>
              <a:t>Range, Sampling and Power</a:t>
            </a:r>
          </a:p>
          <a:p>
            <a:pPr marL="1085850" indent="-285750">
              <a:spcAft>
                <a:spcPts val="800"/>
              </a:spcAft>
              <a:buClr>
                <a:schemeClr val="bg1"/>
              </a:buClr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600" dirty="0">
                <a:solidFill>
                  <a:srgbClr val="FFC000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±2</a:t>
            </a:r>
            <a:r>
              <a:rPr lang="en-US" sz="16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/</a:t>
            </a:r>
            <a:r>
              <a:rPr lang="en-US" sz="1600" dirty="0">
                <a:solidFill>
                  <a:srgbClr val="FFC000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4</a:t>
            </a:r>
            <a:r>
              <a:rPr lang="en-US" sz="16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/</a:t>
            </a:r>
            <a:r>
              <a:rPr lang="en-US" sz="1600" dirty="0">
                <a:solidFill>
                  <a:srgbClr val="FFC000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8</a:t>
            </a:r>
            <a:r>
              <a:rPr lang="en-US" sz="16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/</a:t>
            </a:r>
            <a:r>
              <a:rPr lang="en-US" sz="1600" dirty="0">
                <a:solidFill>
                  <a:srgbClr val="FFC000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12</a:t>
            </a:r>
            <a:r>
              <a:rPr lang="en-US" sz="16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/</a:t>
            </a:r>
            <a:r>
              <a:rPr lang="en-US" sz="1600" dirty="0">
                <a:solidFill>
                  <a:srgbClr val="FFC000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16g</a:t>
            </a:r>
            <a:r>
              <a:rPr lang="en-US" sz="16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ranges up to </a:t>
            </a:r>
            <a:r>
              <a:rPr lang="en-US" sz="1600" dirty="0">
                <a:solidFill>
                  <a:srgbClr val="40BFDA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10’000g</a:t>
            </a:r>
          </a:p>
          <a:p>
            <a:pPr marL="1085850" indent="-285750">
              <a:spcAft>
                <a:spcPts val="800"/>
              </a:spcAft>
              <a:buClr>
                <a:schemeClr val="bg1"/>
              </a:buClr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600" dirty="0">
                <a:solidFill>
                  <a:srgbClr val="FFC000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8</a:t>
            </a:r>
            <a:r>
              <a:rPr lang="en-US" sz="16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/</a:t>
            </a:r>
            <a:r>
              <a:rPr lang="en-US" sz="1600" dirty="0">
                <a:solidFill>
                  <a:srgbClr val="FFC000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10</a:t>
            </a:r>
            <a:r>
              <a:rPr lang="en-US" sz="16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/</a:t>
            </a:r>
            <a:r>
              <a:rPr lang="en-US" sz="1600" dirty="0">
                <a:solidFill>
                  <a:srgbClr val="FFC000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12-bit</a:t>
            </a:r>
            <a:r>
              <a:rPr lang="en-US" sz="16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40BFDA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FIFO</a:t>
            </a:r>
            <a:r>
              <a:rPr lang="en-US" sz="16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or </a:t>
            </a:r>
            <a:r>
              <a:rPr lang="en-US" sz="1600" dirty="0">
                <a:solidFill>
                  <a:srgbClr val="FFC000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14-bit </a:t>
            </a:r>
            <a:r>
              <a:rPr lang="en-US" sz="1600" dirty="0">
                <a:solidFill>
                  <a:srgbClr val="40BFDA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single</a:t>
            </a:r>
            <a:r>
              <a:rPr lang="en-US" sz="16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samples</a:t>
            </a:r>
          </a:p>
          <a:p>
            <a:pPr marL="1085850" indent="-285750">
              <a:spcAft>
                <a:spcPts val="800"/>
              </a:spcAft>
              <a:buClr>
                <a:schemeClr val="bg1"/>
              </a:buClr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600" dirty="0">
                <a:solidFill>
                  <a:srgbClr val="FFC000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14...1300 sample/s</a:t>
            </a:r>
            <a:r>
              <a:rPr lang="en-US" sz="16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en-US" sz="1600" dirty="0">
                <a:solidFill>
                  <a:srgbClr val="40BFDA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Intern. OSC </a:t>
            </a:r>
            <a:r>
              <a:rPr lang="en-US" sz="16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/ </a:t>
            </a:r>
            <a:r>
              <a:rPr lang="en-US" sz="1600" dirty="0">
                <a:solidFill>
                  <a:srgbClr val="40BFDA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CLK Pin </a:t>
            </a:r>
            <a:r>
              <a:rPr lang="en-US" sz="16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/ </a:t>
            </a:r>
            <a:r>
              <a:rPr lang="en-US" sz="1600" dirty="0">
                <a:solidFill>
                  <a:srgbClr val="40BFDA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SOFT</a:t>
            </a:r>
            <a:r>
              <a:rPr lang="en-US" sz="16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pPr marL="1085850" indent="-285750">
              <a:spcAft>
                <a:spcPts val="800"/>
              </a:spcAft>
              <a:buClr>
                <a:schemeClr val="bg1"/>
              </a:buClr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600" dirty="0">
                <a:solidFill>
                  <a:srgbClr val="FFC000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Sniff</a:t>
            </a:r>
            <a:r>
              <a:rPr lang="en-US" sz="16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and </a:t>
            </a:r>
            <a:r>
              <a:rPr lang="en-US" sz="1600" dirty="0">
                <a:solidFill>
                  <a:srgbClr val="FFC000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Wake</a:t>
            </a:r>
            <a:r>
              <a:rPr lang="en-US" sz="16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modes (</a:t>
            </a:r>
            <a:r>
              <a:rPr lang="en-US" sz="1600" dirty="0">
                <a:solidFill>
                  <a:srgbClr val="FFC000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0.4 µA</a:t>
            </a:r>
            <a:r>
              <a:rPr lang="en-US" sz="16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40BFDA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Sniff</a:t>
            </a:r>
            <a:r>
              <a:rPr lang="en-US" sz="16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current, </a:t>
            </a:r>
            <a:r>
              <a:rPr lang="en-US" sz="1600" dirty="0">
                <a:solidFill>
                  <a:srgbClr val="40BFDA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6 Hz</a:t>
            </a:r>
            <a:r>
              <a:rPr lang="en-US" sz="16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pPr marL="1085850" indent="-285750">
              <a:spcAft>
                <a:spcPts val="800"/>
              </a:spcAft>
              <a:buClr>
                <a:schemeClr val="bg1"/>
              </a:buClr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6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Ultra-Low Power </a:t>
            </a:r>
            <a:r>
              <a:rPr lang="en-US" sz="1600" dirty="0">
                <a:solidFill>
                  <a:srgbClr val="FFC000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32 samples</a:t>
            </a:r>
            <a:r>
              <a:rPr lang="en-US" sz="16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40BFDA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FIFO</a:t>
            </a:r>
            <a:endParaRPr lang="en-US" sz="1600" dirty="0">
              <a:solidFill>
                <a:schemeClr val="bg1"/>
              </a:solidFill>
              <a:latin typeface="Arial Nova Cond" panose="020B0506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085850" indent="-285750">
              <a:spcAft>
                <a:spcPts val="800"/>
              </a:spcAft>
              <a:buClr>
                <a:schemeClr val="bg1"/>
              </a:buClr>
              <a:buFont typeface="Arial" panose="020B0604020202020204" pitchFamily="34" charset="0"/>
              <a:buChar char="•"/>
              <a:tabLst>
                <a:tab pos="457200" algn="l"/>
              </a:tabLst>
            </a:pPr>
            <a:endParaRPr lang="en-US" sz="1600" dirty="0">
              <a:solidFill>
                <a:schemeClr val="bg1"/>
              </a:solidFill>
              <a:latin typeface="Arial Nova Cond" panose="020B0506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00100">
              <a:spcAft>
                <a:spcPts val="800"/>
              </a:spcAft>
              <a:buClr>
                <a:schemeClr val="bg1"/>
              </a:buClr>
              <a:tabLst>
                <a:tab pos="457200" algn="l"/>
              </a:tabLst>
            </a:pPr>
            <a:endParaRPr lang="en-US" sz="1600" dirty="0">
              <a:solidFill>
                <a:schemeClr val="bg1"/>
              </a:solidFill>
              <a:latin typeface="Arial Nova Cond" panose="020B0506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1" indent="0">
              <a:spcAft>
                <a:spcPts val="800"/>
              </a:spcAft>
              <a:buClr>
                <a:srgbClr val="F55B60"/>
              </a:buClr>
              <a:buNone/>
              <a:tabLst>
                <a:tab pos="457200" algn="l"/>
              </a:tabLst>
            </a:pPr>
            <a:r>
              <a:rPr lang="en-US" sz="2000" dirty="0">
                <a:solidFill>
                  <a:srgbClr val="F55B60"/>
                </a:solidFill>
                <a:latin typeface="Arial Nova Cond" panose="020B0506020202020204" pitchFamily="34" charset="0"/>
                <a:cs typeface="Times New Roman" panose="02020603050405020304" pitchFamily="18" charset="0"/>
              </a:rPr>
              <a:t>System Integration</a:t>
            </a:r>
            <a:endParaRPr lang="en-US" sz="2000" dirty="0">
              <a:solidFill>
                <a:schemeClr val="bg1"/>
              </a:solidFill>
              <a:latin typeface="Arial Nova Cond" panose="020B0506020202020204" pitchFamily="34" charset="0"/>
              <a:cs typeface="Times New Roman" panose="02020603050405020304" pitchFamily="18" charset="0"/>
            </a:endParaRPr>
          </a:p>
          <a:p>
            <a:pPr marL="1085850" indent="-285750">
              <a:spcAft>
                <a:spcPts val="800"/>
              </a:spcAft>
              <a:buClr>
                <a:schemeClr val="bg1"/>
              </a:buClr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600" dirty="0">
                <a:solidFill>
                  <a:srgbClr val="FFC000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I2C</a:t>
            </a:r>
            <a:r>
              <a:rPr lang="en-US" sz="16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interface : </a:t>
            </a:r>
            <a:r>
              <a:rPr lang="en-US" sz="1600" dirty="0">
                <a:solidFill>
                  <a:srgbClr val="40BFDA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≤ 1 MHz</a:t>
            </a:r>
          </a:p>
          <a:p>
            <a:pPr marL="1085850" indent="-285750">
              <a:spcAft>
                <a:spcPts val="800"/>
              </a:spcAft>
              <a:buClr>
                <a:schemeClr val="bg1"/>
              </a:buClr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600" dirty="0">
                <a:solidFill>
                  <a:srgbClr val="FFC000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SPI</a:t>
            </a:r>
            <a:r>
              <a:rPr lang="en-US" sz="16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Interface : </a:t>
            </a:r>
            <a:r>
              <a:rPr lang="en-US" sz="1600" dirty="0">
                <a:solidFill>
                  <a:srgbClr val="40BFDA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≤ 4 MHz</a:t>
            </a:r>
          </a:p>
          <a:p>
            <a:pPr marL="1085850" indent="-285750">
              <a:spcAft>
                <a:spcPts val="800"/>
              </a:spcAft>
              <a:buClr>
                <a:schemeClr val="bg1"/>
              </a:buClr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6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Single-chip</a:t>
            </a:r>
            <a:r>
              <a:rPr lang="en-US" sz="1600" dirty="0">
                <a:solidFill>
                  <a:srgbClr val="FFC000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10p </a:t>
            </a:r>
            <a:r>
              <a:rPr lang="en-US" sz="16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(Silicon MEMS) </a:t>
            </a:r>
            <a:r>
              <a:rPr lang="en-US" sz="1600" dirty="0">
                <a:solidFill>
                  <a:srgbClr val="40BFDA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1.6</a:t>
            </a:r>
            <a:r>
              <a:rPr lang="en-US" sz="16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×</a:t>
            </a:r>
            <a:r>
              <a:rPr lang="en-US" sz="1600" dirty="0">
                <a:solidFill>
                  <a:srgbClr val="40BFDA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1.6</a:t>
            </a:r>
            <a:r>
              <a:rPr lang="en-US" sz="16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×</a:t>
            </a:r>
            <a:r>
              <a:rPr lang="en-US" sz="1600" dirty="0">
                <a:solidFill>
                  <a:srgbClr val="40BFDA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0.94</a:t>
            </a:r>
            <a:r>
              <a:rPr lang="en-US" sz="16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mm</a:t>
            </a:r>
          </a:p>
          <a:p>
            <a:pPr marL="1085850" indent="-285750">
              <a:spcAft>
                <a:spcPts val="800"/>
              </a:spcAft>
              <a:buClr>
                <a:schemeClr val="bg1"/>
              </a:buClr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600" dirty="0">
                <a:solidFill>
                  <a:srgbClr val="FFC000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Low noise</a:t>
            </a:r>
            <a:r>
              <a:rPr lang="en-US" sz="16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to </a:t>
            </a:r>
            <a:r>
              <a:rPr lang="en-US" sz="1600" dirty="0">
                <a:solidFill>
                  <a:srgbClr val="40BFDA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2.3 mg</a:t>
            </a:r>
            <a:r>
              <a:rPr lang="en-US" sz="16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(RMS)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C5FF8B3F-C257-1851-0D05-E8B3F7B5EA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solidFill>
            <a:srgbClr val="F5F5F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47D6EF93-73F1-85F4-C5BB-76D055CD4A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solidFill>
            <a:srgbClr val="F5F5F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D3D1B43B-D118-5D66-EFAB-C0A5533CE5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Roboto" panose="02000000000000000000" pitchFamily="2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C891FAF-5B92-BBC1-4841-27D26990A00D}"/>
              </a:ext>
            </a:extLst>
          </p:cNvPr>
          <p:cNvSpPr txBox="1"/>
          <p:nvPr/>
        </p:nvSpPr>
        <p:spPr>
          <a:xfrm>
            <a:off x="6320455" y="5691698"/>
            <a:ext cx="5115832" cy="215444"/>
          </a:xfrm>
          <a:prstGeom prst="rect">
            <a:avLst/>
          </a:prstGeom>
          <a:noFill/>
        </p:spPr>
        <p:txBody>
          <a:bodyPr wrap="square" lIns="54000" tIns="0" rIns="0" bIns="0" rtlCol="0" anchor="ctr">
            <a:spAutoFit/>
          </a:bodyPr>
          <a:lstStyle/>
          <a:p>
            <a:pPr algn="ctr"/>
            <a:r>
              <a:rPr lang="fr-FR" i="1" dirty="0" err="1">
                <a:solidFill>
                  <a:schemeClr val="bg1"/>
                </a:solidFill>
                <a:latin typeface="Arial Nova Cond Light" panose="020B0306020202020204" pitchFamily="34" charset="0"/>
              </a:rPr>
              <a:t>Typical</a:t>
            </a:r>
            <a:r>
              <a:rPr lang="fr-FR" i="1" dirty="0">
                <a:solidFill>
                  <a:schemeClr val="bg1"/>
                </a:solidFill>
                <a:latin typeface="Arial Nova Cond Light" panose="020B0306020202020204" pitchFamily="34" charset="0"/>
              </a:rPr>
              <a:t> 4-wire SPI Application Circuit – </a:t>
            </a:r>
            <a:r>
              <a:rPr lang="en-US" i="1" dirty="0">
                <a:solidFill>
                  <a:srgbClr val="F55B60"/>
                </a:solidFill>
                <a:latin typeface="Arial Nova Cond Light" panose="020B0306020202020204" pitchFamily="34" charset="0"/>
                <a:ea typeface="Microsoft Yahei" panose="020B0503020204020204" pitchFamily="34" charset="-122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MC3635 Datasheet</a:t>
            </a:r>
            <a:endParaRPr lang="fr-FR" i="1" u="sng" dirty="0">
              <a:solidFill>
                <a:srgbClr val="F55B60"/>
              </a:solidFill>
              <a:latin typeface="Arial Nova Cond Light" panose="020B0306020202020204" pitchFamily="34" charset="0"/>
            </a:endParaRPr>
          </a:p>
        </p:txBody>
      </p:sp>
      <p:graphicFrame>
        <p:nvGraphicFramePr>
          <p:cNvPr id="3" name="Table 6">
            <a:extLst>
              <a:ext uri="{FF2B5EF4-FFF2-40B4-BE49-F238E27FC236}">
                <a16:creationId xmlns:a16="http://schemas.microsoft.com/office/drawing/2014/main" id="{FA9B21DC-C350-CBF4-38EC-5874ABB3F4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539007"/>
              </p:ext>
            </p:extLst>
          </p:nvPr>
        </p:nvGraphicFramePr>
        <p:xfrm>
          <a:off x="2619591" y="4111532"/>
          <a:ext cx="2819360" cy="609600"/>
        </p:xfrm>
        <a:graphic>
          <a:graphicData uri="http://schemas.openxmlformats.org/drawingml/2006/table">
            <a:tbl>
              <a:tblPr firstRow="1" bandRow="1">
                <a:tableStyleId>{BAC8A6F5-3CD8-46FA-9363-C3ED923727A1}</a:tableStyleId>
              </a:tblPr>
              <a:tblGrid>
                <a:gridCol w="690880">
                  <a:extLst>
                    <a:ext uri="{9D8B030D-6E8A-4147-A177-3AD203B41FA5}">
                      <a16:colId xmlns:a16="http://schemas.microsoft.com/office/drawing/2014/main" val="328468935"/>
                    </a:ext>
                  </a:extLst>
                </a:gridCol>
                <a:gridCol w="690880">
                  <a:extLst>
                    <a:ext uri="{9D8B030D-6E8A-4147-A177-3AD203B41FA5}">
                      <a16:colId xmlns:a16="http://schemas.microsoft.com/office/drawing/2014/main" val="937080183"/>
                    </a:ext>
                  </a:extLst>
                </a:gridCol>
                <a:gridCol w="725805">
                  <a:extLst>
                    <a:ext uri="{9D8B030D-6E8A-4147-A177-3AD203B41FA5}">
                      <a16:colId xmlns:a16="http://schemas.microsoft.com/office/drawing/2014/main" val="1519407538"/>
                    </a:ext>
                  </a:extLst>
                </a:gridCol>
                <a:gridCol w="711795">
                  <a:extLst>
                    <a:ext uri="{9D8B030D-6E8A-4147-A177-3AD203B41FA5}">
                      <a16:colId xmlns:a16="http://schemas.microsoft.com/office/drawing/2014/main" val="77951806"/>
                    </a:ext>
                  </a:extLst>
                </a:gridCol>
              </a:tblGrid>
              <a:tr h="269719">
                <a:tc>
                  <a:txBody>
                    <a:bodyPr/>
                    <a:lstStyle/>
                    <a:p>
                      <a:pPr algn="ctr"/>
                      <a:r>
                        <a:rPr lang="en-US" sz="1400" i="1" dirty="0">
                          <a:solidFill>
                            <a:srgbClr val="40BFDA"/>
                          </a:solidFill>
                          <a:latin typeface="Arial Nova Cond" panose="020B0506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25 Hz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i="1" dirty="0">
                          <a:solidFill>
                            <a:srgbClr val="40BFDA"/>
                          </a:solidFill>
                          <a:latin typeface="Arial Nova Cond" panose="020B0506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50 Hz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i="1" dirty="0">
                          <a:solidFill>
                            <a:srgbClr val="40BFDA"/>
                          </a:solidFill>
                          <a:latin typeface="Arial Nova Cond" panose="020B0506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en-US" sz="1400" i="1" dirty="0">
                          <a:solidFill>
                            <a:srgbClr val="40BFDA"/>
                          </a:solidFill>
                          <a:latin typeface="Arial Nova Cond" panose="020B0506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00 Hz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i="1" dirty="0">
                          <a:solidFill>
                            <a:srgbClr val="40BFDA"/>
                          </a:solidFill>
                          <a:latin typeface="Arial Nova Cond" panose="020B0506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1.</a:t>
                      </a:r>
                      <a:r>
                        <a:rPr lang="en-US" sz="1400" i="1" dirty="0">
                          <a:solidFill>
                            <a:srgbClr val="40BFDA"/>
                          </a:solidFill>
                          <a:latin typeface="Arial Nova Cond" panose="020B0506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 kHz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783268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C000"/>
                          </a:solidFill>
                          <a:latin typeface="Arial Nova Cond" panose="020B0506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0.9 µA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C000"/>
                          </a:solidFill>
                          <a:latin typeface="Arial Nova Cond" panose="020B0506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1.6 µA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C000"/>
                          </a:solidFill>
                          <a:latin typeface="Arial Nova Cond" panose="020B0506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2.8 µA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C000"/>
                          </a:solidFill>
                          <a:latin typeface="Arial Nova Cond" panose="020B0506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36 µA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04179191"/>
                  </a:ext>
                </a:extLst>
              </a:tr>
            </a:tbl>
          </a:graphicData>
        </a:graphic>
      </p:graphicFrame>
      <p:pic>
        <p:nvPicPr>
          <p:cNvPr id="11" name="Graphic 10">
            <a:extLst>
              <a:ext uri="{FF2B5EF4-FFF2-40B4-BE49-F238E27FC236}">
                <a16:creationId xmlns:a16="http://schemas.microsoft.com/office/drawing/2014/main" id="{F861E972-C850-879F-EBEE-8077E54ED2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20456" y="2750311"/>
            <a:ext cx="5115832" cy="2836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02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7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5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7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0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7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uiExpand="1" build="p"/>
      <p:bldP spid="1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texte 5">
            <a:extLst>
              <a:ext uri="{FF2B5EF4-FFF2-40B4-BE49-F238E27FC236}">
                <a16:creationId xmlns:a16="http://schemas.microsoft.com/office/drawing/2014/main" id="{FC37148C-E75B-7D8C-37B5-7F1E60727B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Results &amp; Solutions</a:t>
            </a:r>
          </a:p>
        </p:txBody>
      </p:sp>
      <p:sp>
        <p:nvSpPr>
          <p:cNvPr id="9" name="Espace réservé du texte 6">
            <a:extLst>
              <a:ext uri="{FF2B5EF4-FFF2-40B4-BE49-F238E27FC236}">
                <a16:creationId xmlns:a16="http://schemas.microsoft.com/office/drawing/2014/main" id="{CF4FDC4A-0B2C-6E27-EB7F-3BFBA918C67C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fr-FR" sz="2400" dirty="0"/>
              <a:t>Data Display – LCD Screen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9AC3E451-F614-47A0-AEAD-8130C0A36C6C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6555726" y="6017381"/>
            <a:ext cx="3535970" cy="840619"/>
          </a:xfrm>
        </p:spPr>
        <p:txBody>
          <a:bodyPr/>
          <a:lstStyle/>
          <a:p>
            <a:fld id="{00000000-1234-1234-1234-123412341234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73" name="Google Shape;73;g85a50c4ca8_0_10"/>
          <p:cNvSpPr txBox="1">
            <a:spLocks noGrp="1"/>
          </p:cNvSpPr>
          <p:nvPr>
            <p:ph type="body" idx="3"/>
          </p:nvPr>
        </p:nvSpPr>
        <p:spPr>
          <a:xfrm>
            <a:off x="696003" y="1865912"/>
            <a:ext cx="4940272" cy="4151469"/>
          </a:xfrm>
          <a:prstGeom prst="rect">
            <a:avLst/>
          </a:prstGeom>
        </p:spPr>
        <p:txBody>
          <a:bodyPr spcFirstLastPara="1" wrap="square" lIns="180000" tIns="90000" rIns="180000" bIns="0" numCol="1" anchor="t" anchorCtr="0">
            <a:noAutofit/>
          </a:bodyPr>
          <a:lstStyle/>
          <a:p>
            <a:pPr marL="0" lvl="1" indent="0">
              <a:spcAft>
                <a:spcPts val="800"/>
              </a:spcAft>
              <a:buClr>
                <a:srgbClr val="F55B60"/>
              </a:buClr>
              <a:buNone/>
              <a:tabLst>
                <a:tab pos="457200" algn="l"/>
              </a:tabLst>
            </a:pPr>
            <a:r>
              <a:rPr lang="en-US" sz="2400" dirty="0">
                <a:solidFill>
                  <a:srgbClr val="F55B60"/>
                </a:solidFill>
                <a:latin typeface="Arial Nova Cond" panose="020B0506020202020204" pitchFamily="34" charset="0"/>
                <a:cs typeface="Times New Roman" panose="02020603050405020304" pitchFamily="18" charset="0"/>
              </a:rPr>
              <a:t>Performances and Image Quality</a:t>
            </a:r>
          </a:p>
          <a:p>
            <a:pPr marL="1085850" indent="-285750">
              <a:spcAft>
                <a:spcPts val="800"/>
              </a:spcAft>
              <a:buClr>
                <a:schemeClr val="bg1"/>
              </a:buClr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8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Reflective </a:t>
            </a:r>
            <a:r>
              <a:rPr lang="en-US" sz="1800" dirty="0">
                <a:solidFill>
                  <a:srgbClr val="FFC000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monochrome</a:t>
            </a:r>
            <a:r>
              <a:rPr lang="en-US" sz="18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40BFDA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TFT-LCD</a:t>
            </a:r>
          </a:p>
          <a:p>
            <a:pPr marL="1085850" indent="-285750">
              <a:spcAft>
                <a:spcPts val="800"/>
              </a:spcAft>
              <a:buClr>
                <a:schemeClr val="bg1"/>
              </a:buClr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800" dirty="0">
                <a:solidFill>
                  <a:srgbClr val="FFC000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1.08” </a:t>
            </a:r>
            <a:r>
              <a:rPr lang="en-US" sz="18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diagonal &amp; </a:t>
            </a:r>
            <a:r>
              <a:rPr lang="en-US" sz="1800" dirty="0">
                <a:solidFill>
                  <a:srgbClr val="FFC000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160×68</a:t>
            </a:r>
            <a:r>
              <a:rPr lang="en-US" sz="18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40BFDA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resolution</a:t>
            </a:r>
          </a:p>
          <a:p>
            <a:pPr marL="1085850" indent="-285750">
              <a:spcAft>
                <a:spcPts val="800"/>
              </a:spcAft>
              <a:buClr>
                <a:schemeClr val="bg1"/>
              </a:buClr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800" dirty="0">
                <a:solidFill>
                  <a:srgbClr val="40BFDA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Polarized</a:t>
            </a:r>
            <a:r>
              <a:rPr lang="en-US" sz="18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FFC000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anti-glare</a:t>
            </a:r>
            <a:r>
              <a:rPr lang="en-US" sz="18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front surface</a:t>
            </a:r>
          </a:p>
          <a:p>
            <a:pPr marL="1085850" indent="-285750">
              <a:spcAft>
                <a:spcPts val="800"/>
              </a:spcAft>
              <a:buClr>
                <a:schemeClr val="bg1"/>
              </a:buClr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800" dirty="0">
                <a:solidFill>
                  <a:srgbClr val="40BFDA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Refresh rate </a:t>
            </a:r>
            <a:r>
              <a:rPr lang="en-US" sz="18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range up to </a:t>
            </a:r>
            <a:r>
              <a:rPr lang="en-US" sz="1800" dirty="0">
                <a:solidFill>
                  <a:srgbClr val="FFC000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70 Hz</a:t>
            </a:r>
          </a:p>
          <a:p>
            <a:pPr lvl="1">
              <a:spcAft>
                <a:spcPts val="800"/>
              </a:spcAft>
              <a:buClr>
                <a:srgbClr val="F55B60"/>
              </a:buClr>
              <a:tabLst>
                <a:tab pos="457200" algn="l"/>
              </a:tabLst>
            </a:pPr>
            <a:r>
              <a:rPr lang="en-US" sz="2400" dirty="0">
                <a:solidFill>
                  <a:srgbClr val="F55B60"/>
                </a:solidFill>
                <a:latin typeface="Arial Nova Cond" panose="020B0506020202020204" pitchFamily="34" charset="0"/>
                <a:cs typeface="Times New Roman" panose="02020603050405020304" pitchFamily="18" charset="0"/>
              </a:rPr>
              <a:t>Power Consumption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C5FF8B3F-C257-1851-0D05-E8B3F7B5EA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solidFill>
            <a:srgbClr val="F5F5F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47D6EF93-73F1-85F4-C5BB-76D055CD4A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solidFill>
            <a:srgbClr val="F5F5F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D3D1B43B-D118-5D66-EFAB-C0A5533CE5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Roboto" panose="02000000000000000000" pitchFamily="2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C891FAF-5B92-BBC1-4841-27D26990A00D}"/>
              </a:ext>
            </a:extLst>
          </p:cNvPr>
          <p:cNvSpPr txBox="1"/>
          <p:nvPr/>
        </p:nvSpPr>
        <p:spPr>
          <a:xfrm>
            <a:off x="4922002" y="5422975"/>
            <a:ext cx="2130016" cy="430887"/>
          </a:xfrm>
          <a:prstGeom prst="rect">
            <a:avLst/>
          </a:prstGeom>
          <a:noFill/>
        </p:spPr>
        <p:txBody>
          <a:bodyPr wrap="square" lIns="54000" tIns="0" rIns="0" bIns="0" rtlCol="0" anchor="ctr">
            <a:spAutoFit/>
          </a:bodyPr>
          <a:lstStyle/>
          <a:p>
            <a:pPr algn="ctr"/>
            <a:r>
              <a:rPr lang="en-US" i="1" dirty="0">
                <a:solidFill>
                  <a:schemeClr val="bg1"/>
                </a:solidFill>
                <a:effectLst/>
                <a:latin typeface="Arial Nova Cond Light" panose="020B0306020202020204" pitchFamily="34" charset="0"/>
              </a:rPr>
              <a:t>Breakout Board</a:t>
            </a:r>
            <a:r>
              <a:rPr lang="en-US" i="1" dirty="0">
                <a:solidFill>
                  <a:schemeClr val="bg1"/>
                </a:solidFill>
                <a:latin typeface="Arial Nova Cond Light" panose="020B0306020202020204" pitchFamily="34" charset="0"/>
              </a:rPr>
              <a:t> (</a:t>
            </a:r>
            <a:r>
              <a:rPr lang="en-US" i="1" dirty="0" err="1">
                <a:solidFill>
                  <a:schemeClr val="bg1"/>
                </a:solidFill>
                <a:effectLst/>
                <a:latin typeface="Arial Nova Cond Light" panose="020B0306020202020204" pitchFamily="34" charset="0"/>
              </a:rPr>
              <a:t>nice!view</a:t>
            </a:r>
            <a:r>
              <a:rPr lang="en-US" i="1" dirty="0">
                <a:solidFill>
                  <a:schemeClr val="bg1"/>
                </a:solidFill>
                <a:effectLst/>
                <a:latin typeface="Arial Nova Cond Light" panose="020B0306020202020204" pitchFamily="34" charset="0"/>
              </a:rPr>
              <a:t>)</a:t>
            </a:r>
            <a:r>
              <a:rPr lang="fr-FR" i="1" dirty="0">
                <a:solidFill>
                  <a:schemeClr val="bg1"/>
                </a:solidFill>
                <a:latin typeface="Arial Nova Cond Light" panose="020B0306020202020204" pitchFamily="34" charset="0"/>
              </a:rPr>
              <a:t> </a:t>
            </a:r>
          </a:p>
          <a:p>
            <a:pPr algn="ctr"/>
            <a:r>
              <a:rPr lang="en-US" i="1" dirty="0">
                <a:solidFill>
                  <a:srgbClr val="F55B60"/>
                </a:solidFill>
                <a:latin typeface="Arial Nova Cond Light" panose="020B0306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Pinout and Schematic</a:t>
            </a:r>
            <a:endParaRPr lang="fr-FR" i="1" u="sng" dirty="0">
              <a:solidFill>
                <a:srgbClr val="F55B60"/>
              </a:solidFill>
              <a:latin typeface="Arial Nova Cond Light" panose="020B0306020202020204" pitchFamily="34" charset="0"/>
            </a:endParaRPr>
          </a:p>
        </p:txBody>
      </p:sp>
      <p:graphicFrame>
        <p:nvGraphicFramePr>
          <p:cNvPr id="3" name="Table 6">
            <a:extLst>
              <a:ext uri="{FF2B5EF4-FFF2-40B4-BE49-F238E27FC236}">
                <a16:creationId xmlns:a16="http://schemas.microsoft.com/office/drawing/2014/main" id="{FA9B21DC-C350-CBF4-38EC-5874ABB3F4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970957"/>
              </p:ext>
            </p:extLst>
          </p:nvPr>
        </p:nvGraphicFramePr>
        <p:xfrm>
          <a:off x="1742870" y="4427944"/>
          <a:ext cx="2731453" cy="914400"/>
        </p:xfrm>
        <a:graphic>
          <a:graphicData uri="http://schemas.openxmlformats.org/drawingml/2006/table">
            <a:tbl>
              <a:tblPr firstRow="1" bandRow="1">
                <a:tableStyleId>{BAC8A6F5-3CD8-46FA-9363-C3ED923727A1}</a:tableStyleId>
              </a:tblPr>
              <a:tblGrid>
                <a:gridCol w="1165543">
                  <a:extLst>
                    <a:ext uri="{9D8B030D-6E8A-4147-A177-3AD203B41FA5}">
                      <a16:colId xmlns:a16="http://schemas.microsoft.com/office/drawing/2014/main" val="937080183"/>
                    </a:ext>
                  </a:extLst>
                </a:gridCol>
                <a:gridCol w="738505">
                  <a:extLst>
                    <a:ext uri="{9D8B030D-6E8A-4147-A177-3AD203B41FA5}">
                      <a16:colId xmlns:a16="http://schemas.microsoft.com/office/drawing/2014/main" val="1519407538"/>
                    </a:ext>
                  </a:extLst>
                </a:gridCol>
                <a:gridCol w="827405">
                  <a:extLst>
                    <a:ext uri="{9D8B030D-6E8A-4147-A177-3AD203B41FA5}">
                      <a16:colId xmlns:a16="http://schemas.microsoft.com/office/drawing/2014/main" val="7795180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fr-FR" sz="1400" b="1" i="0" dirty="0">
                          <a:solidFill>
                            <a:schemeClr val="bg1"/>
                          </a:solidFill>
                          <a:latin typeface="Arial Nova Cond" panose="020B0506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MODE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fr-FR" sz="1400" b="1" i="0" dirty="0">
                          <a:solidFill>
                            <a:schemeClr val="bg1"/>
                          </a:solidFill>
                          <a:latin typeface="Arial Nova Cond" panose="020B0506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TYP</a:t>
                      </a:r>
                      <a:endParaRPr lang="en-US" b="1" i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fr-FR" sz="1400" b="1" i="0" dirty="0">
                          <a:solidFill>
                            <a:schemeClr val="bg1"/>
                          </a:solidFill>
                          <a:latin typeface="Arial Nova Cond" panose="020B0506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MAX</a:t>
                      </a:r>
                      <a:endParaRPr lang="en-US" b="1" i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643841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40BFDA"/>
                          </a:solidFill>
                          <a:latin typeface="Arial Nova Cond" panose="020B0506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Hold (Black)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C000"/>
                          </a:solidFill>
                          <a:latin typeface="Arial Nova Cond" panose="020B0506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15 µW </a:t>
                      </a:r>
                      <a:endParaRPr lang="en-US" dirty="0">
                        <a:solidFill>
                          <a:srgbClr val="FFC000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C000"/>
                          </a:solidFill>
                          <a:latin typeface="Arial Nova Cond" panose="020B0506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50 µW </a:t>
                      </a:r>
                      <a:endParaRPr lang="en-US" dirty="0">
                        <a:solidFill>
                          <a:srgbClr val="FFC000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783268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40BFDA"/>
                          </a:solidFill>
                          <a:latin typeface="Arial Nova Cond" panose="020B0506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Update (1Hz)</a:t>
                      </a:r>
                      <a:endParaRPr lang="en-US" dirty="0">
                        <a:solidFill>
                          <a:srgbClr val="40BFDA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C000"/>
                          </a:solidFill>
                          <a:latin typeface="Arial Nova Cond" panose="020B0506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25 µW </a:t>
                      </a:r>
                      <a:endParaRPr lang="en-US" dirty="0">
                        <a:solidFill>
                          <a:srgbClr val="FFC000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C000"/>
                          </a:solidFill>
                          <a:latin typeface="Arial Nova Cond" panose="020B0506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100 µW 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04179191"/>
                  </a:ext>
                </a:extLst>
              </a:tr>
            </a:tbl>
          </a:graphicData>
        </a:graphic>
      </p:graphicFrame>
      <p:pic>
        <p:nvPicPr>
          <p:cNvPr id="10" name="Picture 9" descr="A screenshot of a phone&#10;&#10;Description automatically generated with low confidence">
            <a:extLst>
              <a:ext uri="{FF2B5EF4-FFF2-40B4-BE49-F238E27FC236}">
                <a16:creationId xmlns:a16="http://schemas.microsoft.com/office/drawing/2014/main" id="{AB61EC7C-AB76-E120-8560-AF28F55C7C2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402" t="9890" r="23963"/>
          <a:stretch/>
        </p:blipFill>
        <p:spPr>
          <a:xfrm>
            <a:off x="5424845" y="1946543"/>
            <a:ext cx="1124330" cy="339580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0B9A306-EEED-3E0E-96A6-53A8ACC728D2}"/>
              </a:ext>
            </a:extLst>
          </p:cNvPr>
          <p:cNvSpPr txBox="1"/>
          <p:nvPr/>
        </p:nvSpPr>
        <p:spPr>
          <a:xfrm>
            <a:off x="6670810" y="1854210"/>
            <a:ext cx="4825186" cy="34881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indent="0">
              <a:spcAft>
                <a:spcPts val="800"/>
              </a:spcAft>
              <a:buClr>
                <a:srgbClr val="F55B60"/>
              </a:buClr>
              <a:buNone/>
              <a:tabLst>
                <a:tab pos="457200" algn="l"/>
              </a:tabLst>
            </a:pPr>
            <a:r>
              <a:rPr lang="en-US" sz="2400" dirty="0">
                <a:solidFill>
                  <a:srgbClr val="F55B60"/>
                </a:solidFill>
                <a:latin typeface="Arial Nova Cond" panose="020B0506020202020204" pitchFamily="34" charset="0"/>
                <a:cs typeface="Times New Roman" panose="02020603050405020304" pitchFamily="18" charset="0"/>
              </a:rPr>
              <a:t>Controls and Interfaces</a:t>
            </a:r>
          </a:p>
          <a:p>
            <a:pPr marL="1085850" indent="-285750">
              <a:spcAft>
                <a:spcPts val="800"/>
              </a:spcAft>
              <a:buClr>
                <a:schemeClr val="bg1"/>
              </a:buClr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800" dirty="0">
                <a:solidFill>
                  <a:srgbClr val="FFC000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10-Pin</a:t>
            </a:r>
            <a:r>
              <a:rPr lang="en-US" sz="18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flat cable </a:t>
            </a:r>
            <a:r>
              <a:rPr lang="en-US" sz="1800" dirty="0">
                <a:solidFill>
                  <a:srgbClr val="40BFDA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FPC</a:t>
            </a:r>
            <a:r>
              <a:rPr lang="en-US" sz="18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type connector</a:t>
            </a:r>
          </a:p>
          <a:p>
            <a:pPr marL="1085850" indent="-285750">
              <a:spcAft>
                <a:spcPts val="800"/>
              </a:spcAft>
              <a:buClr>
                <a:schemeClr val="bg1"/>
              </a:buClr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8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3-wire </a:t>
            </a:r>
            <a:r>
              <a:rPr lang="en-US" sz="1800" dirty="0">
                <a:solidFill>
                  <a:srgbClr val="FFC000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SPI</a:t>
            </a:r>
            <a:r>
              <a:rPr lang="en-US" sz="18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serial data signal (</a:t>
            </a:r>
            <a:r>
              <a:rPr lang="en-US" sz="1800" dirty="0">
                <a:solidFill>
                  <a:srgbClr val="40BFDA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≤ 1MHz</a:t>
            </a:r>
            <a:r>
              <a:rPr lang="en-US" sz="18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pPr marL="1085850" indent="-285750">
              <a:spcAft>
                <a:spcPts val="800"/>
              </a:spcAft>
              <a:buClr>
                <a:schemeClr val="bg1"/>
              </a:buClr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8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Integrated data </a:t>
            </a:r>
            <a:r>
              <a:rPr lang="en-US" sz="1800" dirty="0">
                <a:solidFill>
                  <a:srgbClr val="40BFDA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storage</a:t>
            </a:r>
            <a:r>
              <a:rPr lang="en-US" sz="18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of </a:t>
            </a:r>
            <a:r>
              <a:rPr lang="en-US" sz="1800" dirty="0">
                <a:solidFill>
                  <a:srgbClr val="FFC000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 bit/</a:t>
            </a:r>
            <a:r>
              <a:rPr lang="en-US" sz="1800" dirty="0" err="1">
                <a:solidFill>
                  <a:srgbClr val="FFC000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px</a:t>
            </a:r>
            <a:endParaRPr lang="en-US" sz="1800" dirty="0">
              <a:solidFill>
                <a:srgbClr val="FFC000"/>
              </a:solidFill>
              <a:latin typeface="Arial Nova Cond" panose="020B0506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085850" indent="-285750">
              <a:spcAft>
                <a:spcPts val="800"/>
              </a:spcAft>
              <a:buClr>
                <a:schemeClr val="bg1"/>
              </a:buClr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800" dirty="0">
                <a:solidFill>
                  <a:srgbClr val="FFC000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Arbitrary line</a:t>
            </a:r>
            <a:r>
              <a:rPr lang="en-US" sz="18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data </a:t>
            </a:r>
            <a:r>
              <a:rPr lang="en-US" sz="1800" dirty="0">
                <a:solidFill>
                  <a:srgbClr val="40BFDA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write</a:t>
            </a:r>
            <a:r>
              <a:rPr lang="en-US" sz="18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mode</a:t>
            </a:r>
            <a:endParaRPr lang="en-US" sz="1800" dirty="0">
              <a:solidFill>
                <a:srgbClr val="FFC000"/>
              </a:solidFill>
              <a:latin typeface="Arial Nova Cond" panose="020B0506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1" indent="0">
              <a:spcAft>
                <a:spcPts val="800"/>
              </a:spcAft>
              <a:buClr>
                <a:srgbClr val="F55B60"/>
              </a:buClr>
              <a:buNone/>
              <a:tabLst>
                <a:tab pos="457200" algn="l"/>
              </a:tabLst>
            </a:pPr>
            <a:r>
              <a:rPr lang="en-US" sz="2400" dirty="0">
                <a:solidFill>
                  <a:srgbClr val="F55B60"/>
                </a:solidFill>
                <a:latin typeface="Arial Nova Cond" panose="020B0506020202020204" pitchFamily="34" charset="0"/>
                <a:cs typeface="Times New Roman" panose="02020603050405020304" pitchFamily="18" charset="0"/>
              </a:rPr>
              <a:t>Mechanical Properties</a:t>
            </a:r>
          </a:p>
          <a:p>
            <a:pPr marL="1085850" indent="-285750">
              <a:spcAft>
                <a:spcPts val="800"/>
              </a:spcAft>
              <a:buClr>
                <a:schemeClr val="bg1"/>
              </a:buClr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800" dirty="0">
                <a:solidFill>
                  <a:srgbClr val="40BFDA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Compact</a:t>
            </a:r>
            <a:r>
              <a:rPr lang="en-US" sz="18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>
                <a:solidFill>
                  <a:srgbClr val="40BFDA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thin</a:t>
            </a:r>
            <a:r>
              <a:rPr lang="en-US" sz="18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&amp; </a:t>
            </a:r>
            <a:r>
              <a:rPr lang="en-US" sz="1800" dirty="0">
                <a:solidFill>
                  <a:srgbClr val="40BFDA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lightweight</a:t>
            </a:r>
            <a:r>
              <a:rPr lang="en-US" sz="18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FFC000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monolithic</a:t>
            </a:r>
            <a:r>
              <a:rPr lang="en-US" sz="18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construction panel</a:t>
            </a:r>
          </a:p>
          <a:p>
            <a:pPr marL="1085850" indent="-285750">
              <a:spcAft>
                <a:spcPts val="800"/>
              </a:spcAft>
              <a:buClr>
                <a:schemeClr val="bg1"/>
              </a:buClr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8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Outline </a:t>
            </a:r>
            <a:r>
              <a:rPr lang="en-US" sz="1800" dirty="0">
                <a:solidFill>
                  <a:srgbClr val="40BFDA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dimension</a:t>
            </a:r>
            <a:r>
              <a:rPr lang="en-US" sz="18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FFC000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32</a:t>
            </a:r>
            <a:r>
              <a:rPr lang="en-US" sz="18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×</a:t>
            </a:r>
            <a:r>
              <a:rPr lang="en-US" sz="1800" dirty="0">
                <a:solidFill>
                  <a:srgbClr val="FFC000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14</a:t>
            </a:r>
            <a:r>
              <a:rPr lang="en-US" sz="18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×</a:t>
            </a:r>
            <a:r>
              <a:rPr lang="en-US" sz="1800" dirty="0">
                <a:solidFill>
                  <a:srgbClr val="FFC000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0.745 mm</a:t>
            </a:r>
          </a:p>
        </p:txBody>
      </p:sp>
    </p:spTree>
    <p:extLst>
      <p:ext uri="{BB962C8B-B14F-4D97-AF65-F5344CB8AC3E}">
        <p14:creationId xmlns:p14="http://schemas.microsoft.com/office/powerpoint/2010/main" val="1038690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5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0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000"/>
                            </p:stCondLst>
                            <p:childTnLst>
                              <p:par>
                                <p:cTn id="7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uiExpand="1" build="p"/>
      <p:bldP spid="1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texte 5">
            <a:extLst>
              <a:ext uri="{FF2B5EF4-FFF2-40B4-BE49-F238E27FC236}">
                <a16:creationId xmlns:a16="http://schemas.microsoft.com/office/drawing/2014/main" id="{FC37148C-E75B-7D8C-37B5-7F1E60727B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Results &amp; Solutions</a:t>
            </a:r>
          </a:p>
        </p:txBody>
      </p:sp>
      <p:sp>
        <p:nvSpPr>
          <p:cNvPr id="9" name="Espace réservé du texte 6">
            <a:extLst>
              <a:ext uri="{FF2B5EF4-FFF2-40B4-BE49-F238E27FC236}">
                <a16:creationId xmlns:a16="http://schemas.microsoft.com/office/drawing/2014/main" id="{CF4FDC4A-0B2C-6E27-EB7F-3BFBA918C67C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fr-FR" sz="2400" dirty="0"/>
              <a:t>Data Display – Motors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9AC3E451-F614-47A0-AEAD-8130C0A36C6C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6555726" y="6017381"/>
            <a:ext cx="3535970" cy="840619"/>
          </a:xfrm>
        </p:spPr>
        <p:txBody>
          <a:bodyPr/>
          <a:lstStyle/>
          <a:p>
            <a:fld id="{00000000-1234-1234-1234-123412341234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73" name="Google Shape;73;g85a50c4ca8_0_10"/>
          <p:cNvSpPr txBox="1">
            <a:spLocks noGrp="1"/>
          </p:cNvSpPr>
          <p:nvPr>
            <p:ph type="body" idx="3"/>
          </p:nvPr>
        </p:nvSpPr>
        <p:spPr>
          <a:xfrm>
            <a:off x="696002" y="1865912"/>
            <a:ext cx="10825437" cy="4151469"/>
          </a:xfrm>
          <a:prstGeom prst="rect">
            <a:avLst/>
          </a:prstGeom>
        </p:spPr>
        <p:txBody>
          <a:bodyPr spcFirstLastPara="1" wrap="square" lIns="180000" tIns="90000" rIns="180000" bIns="0" numCol="1" anchor="t" anchorCtr="0">
            <a:noAutofit/>
          </a:bodyPr>
          <a:lstStyle/>
          <a:p>
            <a:pPr marL="0" lvl="1" indent="0">
              <a:spcAft>
                <a:spcPts val="800"/>
              </a:spcAft>
              <a:buClr>
                <a:srgbClr val="F55B60"/>
              </a:buClr>
              <a:buNone/>
              <a:tabLst>
                <a:tab pos="457200" algn="l"/>
              </a:tabLst>
            </a:pPr>
            <a:r>
              <a:rPr lang="en-US" sz="2400" dirty="0">
                <a:solidFill>
                  <a:srgbClr val="F55B60"/>
                </a:solidFill>
                <a:latin typeface="Arial Nova Cond" panose="020B0506020202020204" pitchFamily="34" charset="0"/>
                <a:cs typeface="Times New Roman" panose="02020603050405020304" pitchFamily="18" charset="0"/>
              </a:rPr>
              <a:t>Performances and Image Quality</a:t>
            </a:r>
          </a:p>
          <a:p>
            <a:pPr marL="1085850" indent="-285750">
              <a:spcAft>
                <a:spcPts val="800"/>
              </a:spcAft>
              <a:buClr>
                <a:schemeClr val="bg1"/>
              </a:buClr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8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Reflective</a:t>
            </a:r>
            <a:endParaRPr lang="en-US" sz="1800" dirty="0">
              <a:solidFill>
                <a:srgbClr val="40BFDA"/>
              </a:solidFill>
              <a:latin typeface="Arial Nova Cond" panose="020B0506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>
              <a:spcAft>
                <a:spcPts val="800"/>
              </a:spcAft>
              <a:buClr>
                <a:srgbClr val="F55B60"/>
              </a:buClr>
              <a:tabLst>
                <a:tab pos="457200" algn="l"/>
              </a:tabLst>
            </a:pPr>
            <a:r>
              <a:rPr lang="en-US" sz="2400" dirty="0">
                <a:solidFill>
                  <a:srgbClr val="F55B60"/>
                </a:solidFill>
                <a:latin typeface="Arial Nova Cond" panose="020B0506020202020204" pitchFamily="34" charset="0"/>
                <a:cs typeface="Times New Roman" panose="02020603050405020304" pitchFamily="18" charset="0"/>
              </a:rPr>
              <a:t>Power Consumption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C5FF8B3F-C257-1851-0D05-E8B3F7B5EA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solidFill>
            <a:srgbClr val="F5F5F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47D6EF93-73F1-85F4-C5BB-76D055CD4A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solidFill>
            <a:srgbClr val="F5F5F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D3D1B43B-D118-5D66-EFAB-C0A5533CE5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Roboto" panose="02000000000000000000" pitchFamily="2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C891FAF-5B92-BBC1-4841-27D26990A00D}"/>
              </a:ext>
            </a:extLst>
          </p:cNvPr>
          <p:cNvSpPr txBox="1"/>
          <p:nvPr/>
        </p:nvSpPr>
        <p:spPr>
          <a:xfrm>
            <a:off x="4922002" y="5422975"/>
            <a:ext cx="2130016" cy="430887"/>
          </a:xfrm>
          <a:prstGeom prst="rect">
            <a:avLst/>
          </a:prstGeom>
          <a:noFill/>
        </p:spPr>
        <p:txBody>
          <a:bodyPr wrap="square" lIns="54000" tIns="0" rIns="0" bIns="0" rtlCol="0" anchor="ctr">
            <a:spAutoFit/>
          </a:bodyPr>
          <a:lstStyle/>
          <a:p>
            <a:pPr algn="ctr"/>
            <a:r>
              <a:rPr lang="en-US" i="1" dirty="0">
                <a:solidFill>
                  <a:schemeClr val="bg1"/>
                </a:solidFill>
                <a:effectLst/>
                <a:latin typeface="Arial Nova Cond Light" panose="020B0306020202020204" pitchFamily="34" charset="0"/>
              </a:rPr>
              <a:t>Breakout Board</a:t>
            </a:r>
            <a:r>
              <a:rPr lang="en-US" i="1" dirty="0">
                <a:solidFill>
                  <a:schemeClr val="bg1"/>
                </a:solidFill>
                <a:latin typeface="Arial Nova Cond Light" panose="020B0306020202020204" pitchFamily="34" charset="0"/>
              </a:rPr>
              <a:t> (</a:t>
            </a:r>
            <a:r>
              <a:rPr lang="en-US" i="1" dirty="0" err="1">
                <a:solidFill>
                  <a:schemeClr val="bg1"/>
                </a:solidFill>
                <a:effectLst/>
                <a:latin typeface="Arial Nova Cond Light" panose="020B0306020202020204" pitchFamily="34" charset="0"/>
              </a:rPr>
              <a:t>nice!view</a:t>
            </a:r>
            <a:r>
              <a:rPr lang="en-US" i="1" dirty="0">
                <a:solidFill>
                  <a:schemeClr val="bg1"/>
                </a:solidFill>
                <a:effectLst/>
                <a:latin typeface="Arial Nova Cond Light" panose="020B0306020202020204" pitchFamily="34" charset="0"/>
              </a:rPr>
              <a:t>)</a:t>
            </a:r>
            <a:r>
              <a:rPr lang="fr-FR" i="1" dirty="0">
                <a:solidFill>
                  <a:schemeClr val="bg1"/>
                </a:solidFill>
                <a:latin typeface="Arial Nova Cond Light" panose="020B0306020202020204" pitchFamily="34" charset="0"/>
              </a:rPr>
              <a:t> </a:t>
            </a:r>
          </a:p>
          <a:p>
            <a:pPr algn="ctr"/>
            <a:r>
              <a:rPr lang="en-US" i="1" dirty="0">
                <a:solidFill>
                  <a:srgbClr val="F55B60"/>
                </a:solidFill>
                <a:latin typeface="Arial Nova Cond Light" panose="020B0306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Pinout and Schematic</a:t>
            </a:r>
            <a:endParaRPr lang="fr-FR" i="1" u="sng" dirty="0">
              <a:solidFill>
                <a:srgbClr val="F55B60"/>
              </a:solidFill>
              <a:latin typeface="Arial Nova Cond Light" panose="020B0306020202020204" pitchFamily="34" charset="0"/>
            </a:endParaRPr>
          </a:p>
        </p:txBody>
      </p:sp>
      <p:graphicFrame>
        <p:nvGraphicFramePr>
          <p:cNvPr id="3" name="Table 6">
            <a:extLst>
              <a:ext uri="{FF2B5EF4-FFF2-40B4-BE49-F238E27FC236}">
                <a16:creationId xmlns:a16="http://schemas.microsoft.com/office/drawing/2014/main" id="{FA9B21DC-C350-CBF4-38EC-5874ABB3F45C}"/>
              </a:ext>
            </a:extLst>
          </p:cNvPr>
          <p:cNvGraphicFramePr>
            <a:graphicFrameLocks noGrp="1"/>
          </p:cNvGraphicFramePr>
          <p:nvPr/>
        </p:nvGraphicFramePr>
        <p:xfrm>
          <a:off x="1742870" y="4427944"/>
          <a:ext cx="2731453" cy="914400"/>
        </p:xfrm>
        <a:graphic>
          <a:graphicData uri="http://schemas.openxmlformats.org/drawingml/2006/table">
            <a:tbl>
              <a:tblPr firstRow="1" bandRow="1">
                <a:tableStyleId>{BAC8A6F5-3CD8-46FA-9363-C3ED923727A1}</a:tableStyleId>
              </a:tblPr>
              <a:tblGrid>
                <a:gridCol w="1165543">
                  <a:extLst>
                    <a:ext uri="{9D8B030D-6E8A-4147-A177-3AD203B41FA5}">
                      <a16:colId xmlns:a16="http://schemas.microsoft.com/office/drawing/2014/main" val="937080183"/>
                    </a:ext>
                  </a:extLst>
                </a:gridCol>
                <a:gridCol w="738505">
                  <a:extLst>
                    <a:ext uri="{9D8B030D-6E8A-4147-A177-3AD203B41FA5}">
                      <a16:colId xmlns:a16="http://schemas.microsoft.com/office/drawing/2014/main" val="1519407538"/>
                    </a:ext>
                  </a:extLst>
                </a:gridCol>
                <a:gridCol w="827405">
                  <a:extLst>
                    <a:ext uri="{9D8B030D-6E8A-4147-A177-3AD203B41FA5}">
                      <a16:colId xmlns:a16="http://schemas.microsoft.com/office/drawing/2014/main" val="7795180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fr-FR" sz="1400" b="1" i="0" dirty="0">
                          <a:solidFill>
                            <a:schemeClr val="bg1"/>
                          </a:solidFill>
                          <a:latin typeface="Arial Nova Cond" panose="020B0506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MODE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fr-FR" sz="1400" b="1" i="0" dirty="0">
                          <a:solidFill>
                            <a:schemeClr val="bg1"/>
                          </a:solidFill>
                          <a:latin typeface="Arial Nova Cond" panose="020B0506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TYP</a:t>
                      </a:r>
                      <a:endParaRPr lang="en-US" b="1" i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fr-FR" sz="1400" b="1" i="0" dirty="0">
                          <a:solidFill>
                            <a:schemeClr val="bg1"/>
                          </a:solidFill>
                          <a:latin typeface="Arial Nova Cond" panose="020B0506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MAX</a:t>
                      </a:r>
                      <a:endParaRPr lang="en-US" b="1" i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643841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40BFDA"/>
                          </a:solidFill>
                          <a:latin typeface="Arial Nova Cond" panose="020B0506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Hold (Black)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C000"/>
                          </a:solidFill>
                          <a:latin typeface="Arial Nova Cond" panose="020B0506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15 µW </a:t>
                      </a:r>
                      <a:endParaRPr lang="en-US" dirty="0">
                        <a:solidFill>
                          <a:srgbClr val="FFC000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C000"/>
                          </a:solidFill>
                          <a:latin typeface="Arial Nova Cond" panose="020B0506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50 µW </a:t>
                      </a:r>
                      <a:endParaRPr lang="en-US" dirty="0">
                        <a:solidFill>
                          <a:srgbClr val="FFC000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783268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40BFDA"/>
                          </a:solidFill>
                          <a:latin typeface="Arial Nova Cond" panose="020B0506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Update (1Hz)</a:t>
                      </a:r>
                      <a:endParaRPr lang="en-US" dirty="0">
                        <a:solidFill>
                          <a:srgbClr val="40BFDA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C000"/>
                          </a:solidFill>
                          <a:latin typeface="Arial Nova Cond" panose="020B0506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25 µW </a:t>
                      </a:r>
                      <a:endParaRPr lang="en-US" dirty="0">
                        <a:solidFill>
                          <a:srgbClr val="FFC000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C000"/>
                          </a:solidFill>
                          <a:latin typeface="Arial Nova Cond" panose="020B0506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100 µW 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041791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25915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texte 5">
            <a:extLst>
              <a:ext uri="{FF2B5EF4-FFF2-40B4-BE49-F238E27FC236}">
                <a16:creationId xmlns:a16="http://schemas.microsoft.com/office/drawing/2014/main" id="{FC37148C-E75B-7D8C-37B5-7F1E60727B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5998" y="496800"/>
            <a:ext cx="10800003" cy="540000"/>
          </a:xfrm>
        </p:spPr>
        <p:txBody>
          <a:bodyPr/>
          <a:lstStyle/>
          <a:p>
            <a:r>
              <a:rPr lang="en-US" b="0" dirty="0">
                <a:latin typeface="Arial Nova Cond" panose="020B0506020202020204" pitchFamily="34" charset="0"/>
              </a:rPr>
              <a:t>TM Project Defense - </a:t>
            </a:r>
            <a:r>
              <a:rPr lang="en-US" sz="2800" i="1" dirty="0">
                <a:solidFill>
                  <a:srgbClr val="FFC000"/>
                </a:solidFill>
              </a:rPr>
              <a:t>Analog LTE-M / NB-IoT Watch</a:t>
            </a:r>
            <a:endParaRPr lang="en-US" b="0" i="1" dirty="0">
              <a:solidFill>
                <a:srgbClr val="FFC000"/>
              </a:solidFill>
            </a:endParaRPr>
          </a:p>
        </p:txBody>
      </p:sp>
      <p:sp>
        <p:nvSpPr>
          <p:cNvPr id="9" name="Espace réservé du texte 6">
            <a:extLst>
              <a:ext uri="{FF2B5EF4-FFF2-40B4-BE49-F238E27FC236}">
                <a16:creationId xmlns:a16="http://schemas.microsoft.com/office/drawing/2014/main" id="{CF4FDC4A-0B2C-6E27-EB7F-3BFBA918C67C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 spcFirstLastPara="1" wrap="square" lIns="0" tIns="0" rIns="0" bIns="0" anchor="ctr" anchorCtr="0">
            <a:noAutofit/>
          </a:bodyPr>
          <a:lstStyle/>
          <a:p>
            <a:r>
              <a:rPr lang="fr-FR" sz="2400" dirty="0">
                <a:latin typeface="Arial Nova Cond" panose="020B0506020202020204" pitchFamily="34" charset="0"/>
              </a:rPr>
              <a:t>Table of contents</a:t>
            </a:r>
            <a:endParaRPr lang="fr-CH" sz="2400" dirty="0">
              <a:latin typeface="Arial Nova Cond" panose="020B0506020202020204" pitchFamily="34" charset="0"/>
            </a:endParaRPr>
          </a:p>
        </p:txBody>
      </p:sp>
      <p:sp>
        <p:nvSpPr>
          <p:cNvPr id="73" name="Google Shape;73;g85a50c4ca8_0_10"/>
          <p:cNvSpPr txBox="1">
            <a:spLocks noGrp="1"/>
          </p:cNvSpPr>
          <p:nvPr>
            <p:ph type="body" idx="4294967295"/>
          </p:nvPr>
        </p:nvSpPr>
        <p:spPr>
          <a:xfrm>
            <a:off x="696001" y="1844674"/>
            <a:ext cx="10822584" cy="4151469"/>
          </a:xfrm>
          <a:prstGeom prst="rect">
            <a:avLst/>
          </a:prstGeom>
        </p:spPr>
        <p:txBody>
          <a:bodyPr spcFirstLastPara="1" wrap="square" lIns="180000" tIns="0" rIns="0" bIns="0" numCol="3" anchor="ctr" anchorCtr="0">
            <a:noAutofit/>
          </a:bodyPr>
          <a:lstStyle/>
          <a:p>
            <a:pPr marL="457200" lvl="1" indent="-457200">
              <a:spcAft>
                <a:spcPts val="800"/>
              </a:spcAft>
              <a:buClr>
                <a:srgbClr val="F55B60"/>
              </a:buClr>
              <a:buFont typeface="+mj-lt"/>
              <a:buAutoNum type="arabicPeriod"/>
              <a:tabLst>
                <a:tab pos="457200" algn="l"/>
              </a:tabLst>
            </a:pPr>
            <a:r>
              <a:rPr lang="en-US" sz="2000" dirty="0">
                <a:solidFill>
                  <a:srgbClr val="F55B60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Introduction</a:t>
            </a:r>
          </a:p>
          <a:p>
            <a:pPr marL="914400" lvl="2" indent="-457200">
              <a:spcAft>
                <a:spcPts val="800"/>
              </a:spcAft>
              <a:buClr>
                <a:schemeClr val="bg1"/>
              </a:buClr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6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Project Description</a:t>
            </a:r>
          </a:p>
          <a:p>
            <a:pPr marL="914400" lvl="2" indent="-457200">
              <a:spcAft>
                <a:spcPts val="800"/>
              </a:spcAft>
              <a:buClr>
                <a:schemeClr val="bg1"/>
              </a:buClr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6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Scope &amp; Limitation</a:t>
            </a:r>
          </a:p>
          <a:p>
            <a:pPr marL="457200" lvl="1" indent="-457200">
              <a:spcAft>
                <a:spcPts val="800"/>
              </a:spcAft>
              <a:buClr>
                <a:srgbClr val="F55B60"/>
              </a:buClr>
              <a:buFont typeface="+mj-lt"/>
              <a:buAutoNum type="arabicPeriod"/>
              <a:tabLst>
                <a:tab pos="457200" algn="l"/>
              </a:tabLst>
            </a:pPr>
            <a:r>
              <a:rPr lang="en-US" sz="2000" dirty="0">
                <a:solidFill>
                  <a:srgbClr val="F55B60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Literature Review &amp; Research </a:t>
            </a:r>
          </a:p>
          <a:p>
            <a:pPr marL="914400" lvl="2" indent="-457200">
              <a:spcAft>
                <a:spcPts val="800"/>
              </a:spcAft>
              <a:buClr>
                <a:schemeClr val="bg1"/>
              </a:buClr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6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Wearable &amp; Low-Power App</a:t>
            </a:r>
          </a:p>
          <a:p>
            <a:pPr marL="914400" lvl="2" indent="-457200">
              <a:spcAft>
                <a:spcPts val="800"/>
              </a:spcAft>
              <a:buClr>
                <a:schemeClr val="bg1"/>
              </a:buClr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6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System MCU (</a:t>
            </a:r>
            <a:r>
              <a:rPr lang="en-US" sz="1600" i="1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nRF9160 </a:t>
            </a:r>
            <a:r>
              <a:rPr lang="en-US" sz="1600" i="1" dirty="0" err="1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SiP</a:t>
            </a:r>
            <a:r>
              <a:rPr lang="en-US" sz="16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600" i="1" dirty="0">
              <a:solidFill>
                <a:schemeClr val="bg1"/>
              </a:solidFill>
              <a:latin typeface="Arial Nova Cond" panose="020B0506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914400" lvl="2" indent="-457200">
              <a:spcAft>
                <a:spcPts val="800"/>
              </a:spcAft>
              <a:buClr>
                <a:schemeClr val="bg1"/>
              </a:buClr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6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System Power Supply</a:t>
            </a:r>
          </a:p>
          <a:p>
            <a:pPr marL="914400" lvl="2" indent="-457200">
              <a:spcAft>
                <a:spcPts val="800"/>
              </a:spcAft>
              <a:buClr>
                <a:schemeClr val="bg1"/>
              </a:buClr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6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Cellular </a:t>
            </a:r>
            <a:r>
              <a:rPr lang="en-US" sz="1600" i="1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IoT</a:t>
            </a:r>
            <a:r>
              <a:rPr lang="en-US" sz="16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&amp; </a:t>
            </a:r>
            <a:r>
              <a:rPr lang="en-US" sz="1600" i="1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GNSS</a:t>
            </a:r>
            <a:endParaRPr lang="en-US" sz="1800" i="1" dirty="0">
              <a:solidFill>
                <a:schemeClr val="bg1"/>
              </a:solidFill>
              <a:latin typeface="Arial Nova Cond" panose="020B0506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lvl="1" indent="-457200">
              <a:spcAft>
                <a:spcPts val="800"/>
              </a:spcAft>
              <a:buClr>
                <a:srgbClr val="F55B60"/>
              </a:buClr>
              <a:buFont typeface="+mj-lt"/>
              <a:buAutoNum type="arabicPeriod"/>
              <a:tabLst>
                <a:tab pos="457200" algn="l"/>
              </a:tabLst>
            </a:pPr>
            <a:r>
              <a:rPr lang="en-US" sz="2000" dirty="0">
                <a:solidFill>
                  <a:srgbClr val="F55B60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Results &amp; Solutions</a:t>
            </a:r>
          </a:p>
          <a:p>
            <a:pPr marL="914400" lvl="2" indent="-457200">
              <a:spcAft>
                <a:spcPts val="800"/>
              </a:spcAft>
              <a:buClr>
                <a:schemeClr val="bg1"/>
              </a:buClr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6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Specification</a:t>
            </a:r>
          </a:p>
          <a:p>
            <a:pPr marL="914400" lvl="2" indent="-457200">
              <a:spcAft>
                <a:spcPts val="800"/>
              </a:spcAft>
              <a:buClr>
                <a:schemeClr val="bg1"/>
              </a:buClr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6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Functional Decomposition</a:t>
            </a:r>
          </a:p>
          <a:p>
            <a:pPr marL="914400" lvl="2" indent="-457200">
              <a:spcAft>
                <a:spcPts val="800"/>
              </a:spcAft>
              <a:buClr>
                <a:schemeClr val="bg1"/>
              </a:buClr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6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Component Selection</a:t>
            </a:r>
          </a:p>
          <a:p>
            <a:pPr marL="457200" lvl="1" indent="-457200">
              <a:spcAft>
                <a:spcPts val="800"/>
              </a:spcAft>
              <a:buClr>
                <a:srgbClr val="F55B60"/>
              </a:buClr>
              <a:buFont typeface="+mj-lt"/>
              <a:buAutoNum type="arabicPeriod"/>
              <a:tabLst>
                <a:tab pos="457200" algn="l"/>
              </a:tabLst>
            </a:pPr>
            <a:r>
              <a:rPr lang="en-US" sz="2000" dirty="0">
                <a:solidFill>
                  <a:srgbClr val="F55B60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Hardware Part</a:t>
            </a:r>
            <a:endParaRPr lang="en-US" sz="2000" dirty="0">
              <a:solidFill>
                <a:schemeClr val="bg1"/>
              </a:solidFill>
              <a:latin typeface="Arial Nova Cond" panose="020B0506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914400" lvl="2" indent="-457200">
              <a:spcAft>
                <a:spcPts val="800"/>
              </a:spcAft>
              <a:buClr>
                <a:schemeClr val="bg1"/>
              </a:buClr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6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Electrical Schematic</a:t>
            </a:r>
          </a:p>
          <a:p>
            <a:pPr marL="914400" lvl="2" indent="-457200">
              <a:spcAft>
                <a:spcPts val="800"/>
              </a:spcAft>
              <a:buClr>
                <a:schemeClr val="bg1"/>
              </a:buClr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600" i="1" dirty="0" err="1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LTEWatch</a:t>
            </a:r>
            <a:r>
              <a:rPr lang="en-US" sz="16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Prototype Board</a:t>
            </a:r>
            <a:endParaRPr lang="en-US" sz="1100" dirty="0">
              <a:solidFill>
                <a:schemeClr val="bg1"/>
              </a:solidFill>
              <a:latin typeface="Arial Nova Cond" panose="020B0506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lvl="1" indent="-457200">
              <a:spcAft>
                <a:spcPts val="800"/>
              </a:spcAft>
              <a:buClr>
                <a:srgbClr val="F55B60"/>
              </a:buClr>
              <a:buFont typeface="+mj-lt"/>
              <a:buAutoNum type="arabicPeriod"/>
              <a:tabLst>
                <a:tab pos="457200" algn="l"/>
              </a:tabLst>
            </a:pPr>
            <a:r>
              <a:rPr lang="en-US" sz="2000" dirty="0">
                <a:solidFill>
                  <a:srgbClr val="F55B60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Antenna Part</a:t>
            </a:r>
          </a:p>
          <a:p>
            <a:pPr marL="914400" lvl="2" indent="-457200">
              <a:spcAft>
                <a:spcPts val="800"/>
              </a:spcAft>
              <a:buClr>
                <a:schemeClr val="bg1"/>
              </a:buClr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6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Cellular (</a:t>
            </a:r>
            <a:r>
              <a:rPr lang="en-US" sz="1600" i="1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LTE-M/NB-IoT</a:t>
            </a:r>
            <a:r>
              <a:rPr lang="en-US" sz="16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pPr marL="914400" lvl="2" indent="-457200">
              <a:spcAft>
                <a:spcPts val="800"/>
              </a:spcAft>
              <a:buClr>
                <a:schemeClr val="bg1"/>
              </a:buClr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600" i="1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GNSS</a:t>
            </a:r>
          </a:p>
          <a:p>
            <a:pPr marL="457200" lvl="1" indent="-457200">
              <a:spcAft>
                <a:spcPts val="800"/>
              </a:spcAft>
              <a:buClr>
                <a:srgbClr val="F55B60"/>
              </a:buClr>
              <a:buFont typeface="+mj-lt"/>
              <a:buAutoNum type="arabicPeriod"/>
              <a:tabLst>
                <a:tab pos="457200" algn="l"/>
              </a:tabLst>
            </a:pPr>
            <a:r>
              <a:rPr lang="en-US" sz="2000" dirty="0">
                <a:solidFill>
                  <a:srgbClr val="F55B60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Software Part</a:t>
            </a:r>
          </a:p>
          <a:p>
            <a:pPr marL="914400" lvl="2" indent="-457200">
              <a:spcAft>
                <a:spcPts val="800"/>
              </a:spcAft>
              <a:buClr>
                <a:schemeClr val="bg1"/>
              </a:buClr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600" i="1" dirty="0" err="1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LTEWatch</a:t>
            </a:r>
            <a:r>
              <a:rPr lang="en-US" sz="16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Application</a:t>
            </a:r>
            <a:r>
              <a:rPr lang="en-US" sz="16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Decomposition</a:t>
            </a:r>
          </a:p>
          <a:p>
            <a:pPr marL="914400" lvl="2" indent="-457200">
              <a:spcAft>
                <a:spcPts val="800"/>
              </a:spcAft>
              <a:buClr>
                <a:schemeClr val="bg1"/>
              </a:buClr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600" i="1" dirty="0" err="1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LTEWatch</a:t>
            </a:r>
            <a:r>
              <a:rPr lang="en-US" sz="16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Application</a:t>
            </a:r>
            <a:r>
              <a:rPr lang="en-US" sz="16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Diagram</a:t>
            </a:r>
          </a:p>
          <a:p>
            <a:pPr marL="914400" lvl="2" indent="-457200">
              <a:spcAft>
                <a:spcPts val="800"/>
              </a:spcAft>
              <a:buClr>
                <a:schemeClr val="bg1"/>
              </a:buClr>
              <a:buFont typeface="Arial" panose="020B0604020202020204" pitchFamily="34" charset="0"/>
              <a:buChar char="•"/>
              <a:tabLst>
                <a:tab pos="457200" algn="l"/>
              </a:tabLst>
            </a:pPr>
            <a:endParaRPr lang="en-US" sz="1600" dirty="0">
              <a:solidFill>
                <a:schemeClr val="bg1"/>
              </a:solidFill>
              <a:latin typeface="Arial Nova Cond" panose="020B0506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914400" lvl="2" indent="-457200">
              <a:spcAft>
                <a:spcPts val="800"/>
              </a:spcAft>
              <a:buClr>
                <a:schemeClr val="bg1"/>
              </a:buClr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6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Software Architecture</a:t>
            </a:r>
          </a:p>
          <a:p>
            <a:pPr marL="914400" lvl="2" indent="-457200">
              <a:spcAft>
                <a:spcPts val="800"/>
              </a:spcAft>
              <a:buClr>
                <a:schemeClr val="bg1"/>
              </a:buClr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6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External Library</a:t>
            </a:r>
          </a:p>
          <a:p>
            <a:pPr marL="914400" lvl="2" indent="-457200">
              <a:spcAft>
                <a:spcPts val="800"/>
              </a:spcAft>
              <a:buClr>
                <a:schemeClr val="bg1"/>
              </a:buClr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6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Hardware Description</a:t>
            </a:r>
            <a:endParaRPr lang="en-US" sz="1600" dirty="0">
              <a:solidFill>
                <a:srgbClr val="F55B60"/>
              </a:solidFill>
              <a:latin typeface="Arial Nova Cond" panose="020B0506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lvl="1" indent="-457200">
              <a:spcAft>
                <a:spcPts val="800"/>
              </a:spcAft>
              <a:buClr>
                <a:srgbClr val="F55B60"/>
              </a:buClr>
              <a:buFont typeface="+mj-lt"/>
              <a:buAutoNum type="arabicPeriod"/>
              <a:tabLst>
                <a:tab pos="457200" algn="l"/>
              </a:tabLst>
            </a:pPr>
            <a:r>
              <a:rPr lang="en-US" sz="2000" dirty="0">
                <a:solidFill>
                  <a:srgbClr val="F55B60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Test &amp; Result</a:t>
            </a:r>
            <a:endParaRPr lang="en-US" sz="2000" dirty="0">
              <a:solidFill>
                <a:schemeClr val="bg1"/>
              </a:solidFill>
              <a:latin typeface="Arial Nova Cond" panose="020B0506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914400" lvl="2" indent="-457200">
              <a:spcAft>
                <a:spcPts val="800"/>
              </a:spcAft>
              <a:buClr>
                <a:schemeClr val="bg1"/>
              </a:buClr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600" i="1" dirty="0" err="1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LTEWatch</a:t>
            </a:r>
            <a:r>
              <a:rPr lang="en-US" sz="16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Device</a:t>
            </a:r>
          </a:p>
          <a:p>
            <a:pPr marL="914400" lvl="2" indent="-457200">
              <a:spcAft>
                <a:spcPts val="800"/>
              </a:spcAft>
              <a:buClr>
                <a:schemeClr val="bg1"/>
              </a:buClr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600" i="1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GNSS</a:t>
            </a:r>
            <a:r>
              <a:rPr lang="en-US" sz="16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&amp; </a:t>
            </a:r>
            <a:r>
              <a:rPr lang="en-US" sz="1600" i="1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LTE-M/NB-IoT</a:t>
            </a:r>
            <a:endParaRPr lang="en-US" sz="1600" i="1" dirty="0">
              <a:solidFill>
                <a:srgbClr val="F55B60"/>
              </a:solidFill>
              <a:latin typeface="Arial Nova Cond" panose="020B0506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lvl="1" indent="-457200">
              <a:spcAft>
                <a:spcPts val="800"/>
              </a:spcAft>
              <a:buClr>
                <a:srgbClr val="F55B60"/>
              </a:buClr>
              <a:buFont typeface="+mj-lt"/>
              <a:buAutoNum type="arabicPeriod"/>
              <a:tabLst>
                <a:tab pos="457200" algn="l"/>
              </a:tabLst>
            </a:pPr>
            <a:r>
              <a:rPr lang="en-US" sz="2000" dirty="0">
                <a:solidFill>
                  <a:srgbClr val="F55B60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Discussion</a:t>
            </a:r>
            <a:endParaRPr lang="en-US" sz="2000" dirty="0">
              <a:solidFill>
                <a:schemeClr val="bg1"/>
              </a:solidFill>
              <a:latin typeface="Arial Nova Cond" panose="020B0506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914400" lvl="2" indent="-457200">
              <a:spcAft>
                <a:spcPts val="800"/>
              </a:spcAft>
              <a:buClr>
                <a:schemeClr val="bg1"/>
              </a:buClr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6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Personal Evaluation</a:t>
            </a:r>
          </a:p>
          <a:p>
            <a:pPr marL="914400" lvl="2" indent="-457200">
              <a:spcAft>
                <a:spcPts val="800"/>
              </a:spcAft>
              <a:buClr>
                <a:schemeClr val="bg1"/>
              </a:buClr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6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Remaining Work</a:t>
            </a:r>
            <a:endParaRPr lang="en-US" sz="1600" dirty="0">
              <a:solidFill>
                <a:srgbClr val="F55B60"/>
              </a:solidFill>
              <a:latin typeface="Arial Nova Cond" panose="020B0506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lvl="1" indent="-457200">
              <a:spcAft>
                <a:spcPts val="800"/>
              </a:spcAft>
              <a:buClr>
                <a:srgbClr val="F55B60"/>
              </a:buClr>
              <a:buFont typeface="+mj-lt"/>
              <a:buAutoNum type="arabicPeriod"/>
              <a:tabLst>
                <a:tab pos="457200" algn="l"/>
              </a:tabLst>
            </a:pPr>
            <a:r>
              <a:rPr lang="en-US" sz="2000" dirty="0">
                <a:solidFill>
                  <a:srgbClr val="F55B60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Conclusion</a:t>
            </a:r>
            <a:endParaRPr lang="en-US" sz="2000" dirty="0">
              <a:solidFill>
                <a:schemeClr val="bg1"/>
              </a:solidFill>
              <a:latin typeface="Arial Nova Cond" panose="020B0506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9AC3E451-F614-47A0-AEAD-8130C0A36C6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fr-FR" smtClean="0"/>
              <a:pPr/>
              <a:t>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28329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7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7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7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7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7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7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7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73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73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73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73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26" end="2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73">
                                            <p:txEl>
                                              <p:pRg st="26" end="2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27" end="2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73">
                                            <p:txEl>
                                              <p:pRg st="27" end="2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28" end="2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73">
                                            <p:txEl>
                                              <p:pRg st="28" end="2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29" end="2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73">
                                            <p:txEl>
                                              <p:pRg st="29" end="2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30" end="3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73">
                                            <p:txEl>
                                              <p:pRg st="30" end="3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31" end="3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73">
                                            <p:txEl>
                                              <p:pRg st="31" end="3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85a50c4ca8_0_10"/>
          <p:cNvSpPr txBox="1">
            <a:spLocks noGrp="1"/>
          </p:cNvSpPr>
          <p:nvPr>
            <p:ph type="body" idx="3"/>
          </p:nvPr>
        </p:nvSpPr>
        <p:spPr>
          <a:xfrm>
            <a:off x="696002" y="1865912"/>
            <a:ext cx="10825437" cy="4151469"/>
          </a:xfrm>
          <a:prstGeom prst="rect">
            <a:avLst/>
          </a:prstGeom>
        </p:spPr>
        <p:txBody>
          <a:bodyPr spcFirstLastPara="1" wrap="square" lIns="180000" tIns="90000" rIns="180000" bIns="0" numCol="2" anchor="t" anchorCtr="0">
            <a:noAutofit/>
          </a:bodyPr>
          <a:lstStyle/>
          <a:p>
            <a:pPr marL="0" lvl="1" indent="0">
              <a:spcAft>
                <a:spcPts val="800"/>
              </a:spcAft>
              <a:buClr>
                <a:srgbClr val="F55B60"/>
              </a:buClr>
              <a:buNone/>
              <a:tabLst>
                <a:tab pos="457200" algn="l"/>
              </a:tabLst>
            </a:pPr>
            <a:r>
              <a:rPr lang="en-US" sz="2000" dirty="0">
                <a:solidFill>
                  <a:srgbClr val="F55B60"/>
                </a:solidFill>
                <a:latin typeface="Arial Nova Cond" panose="020B0506020202020204" pitchFamily="34" charset="0"/>
                <a:cs typeface="Times New Roman" panose="02020603050405020304" pitchFamily="18" charset="0"/>
              </a:rPr>
              <a:t>Description</a:t>
            </a:r>
            <a:endParaRPr lang="en-US" sz="2000" dirty="0">
              <a:solidFill>
                <a:schemeClr val="bg1"/>
              </a:solidFill>
              <a:latin typeface="Arial Nova Cond" panose="020B0506020202020204" pitchFamily="34" charset="0"/>
              <a:cs typeface="Times New Roman" panose="02020603050405020304" pitchFamily="18" charset="0"/>
            </a:endParaRPr>
          </a:p>
          <a:p>
            <a:pPr marL="1085850" indent="-285750">
              <a:spcAft>
                <a:spcPts val="800"/>
              </a:spcAft>
              <a:buClr>
                <a:schemeClr val="bg1"/>
              </a:buClr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600" dirty="0">
                <a:solidFill>
                  <a:srgbClr val="40BFDA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Ultra-low-power</a:t>
            </a:r>
            <a:r>
              <a:rPr lang="en-US" sz="16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solidFill>
                  <a:srgbClr val="FFC000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M10</a:t>
            </a:r>
            <a:r>
              <a:rPr lang="en-US" sz="1600" dirty="0">
                <a:solidFill>
                  <a:srgbClr val="FFC000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solidFill>
                  <a:srgbClr val="FFC000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platform</a:t>
            </a:r>
            <a:r>
              <a:rPr lang="en-US" sz="16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with </a:t>
            </a:r>
            <a:r>
              <a:rPr lang="en-US" sz="1600" dirty="0">
                <a:solidFill>
                  <a:srgbClr val="40BFDA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extremely good performances</a:t>
            </a:r>
            <a:r>
              <a:rPr lang="en-US" sz="16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for all </a:t>
            </a:r>
            <a:r>
              <a:rPr lang="en-US" sz="1600" dirty="0">
                <a:solidFill>
                  <a:srgbClr val="FFC000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L1</a:t>
            </a:r>
            <a:r>
              <a:rPr lang="en-US" sz="16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GNSS</a:t>
            </a:r>
            <a:r>
              <a:rPr lang="en-US" sz="16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systems</a:t>
            </a:r>
          </a:p>
          <a:p>
            <a:pPr lvl="1">
              <a:spcAft>
                <a:spcPts val="800"/>
              </a:spcAft>
              <a:buClr>
                <a:srgbClr val="F55B60"/>
              </a:buClr>
              <a:tabLst>
                <a:tab pos="457200" algn="l"/>
              </a:tabLst>
            </a:pPr>
            <a:r>
              <a:rPr lang="en-US" sz="2000" dirty="0">
                <a:solidFill>
                  <a:srgbClr val="F55B60"/>
                </a:solidFill>
                <a:latin typeface="Arial Nova Cond" panose="020B0506020202020204" pitchFamily="34" charset="0"/>
                <a:cs typeface="Times New Roman" panose="02020603050405020304" pitchFamily="18" charset="0"/>
              </a:rPr>
              <a:t>Performance</a:t>
            </a:r>
          </a:p>
          <a:p>
            <a:pPr marL="1085850" indent="-285750">
              <a:spcAft>
                <a:spcPts val="800"/>
              </a:spcAft>
              <a:buClr>
                <a:schemeClr val="bg1"/>
              </a:buClr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600" dirty="0">
                <a:solidFill>
                  <a:srgbClr val="40BFDA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Consumption</a:t>
            </a:r>
            <a:r>
              <a:rPr lang="en-US" sz="16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in cont. tracking mode: </a:t>
            </a:r>
            <a:r>
              <a:rPr lang="en-US" sz="1600" dirty="0">
                <a:solidFill>
                  <a:srgbClr val="FFC000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&lt; 25 </a:t>
            </a:r>
            <a:r>
              <a:rPr lang="en-US" sz="1600" dirty="0" err="1">
                <a:solidFill>
                  <a:srgbClr val="FFC000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mW</a:t>
            </a:r>
            <a:endParaRPr lang="en-US" sz="1600" dirty="0">
              <a:solidFill>
                <a:srgbClr val="FFC000"/>
              </a:solidFill>
              <a:latin typeface="Arial Nova Cond" panose="020B0506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085850" indent="-285750">
              <a:spcAft>
                <a:spcPts val="800"/>
              </a:spcAft>
              <a:buClr>
                <a:schemeClr val="bg1"/>
              </a:buClr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600" dirty="0">
                <a:solidFill>
                  <a:srgbClr val="40BFDA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↗ Position availability</a:t>
            </a:r>
            <a:r>
              <a:rPr lang="en-US" sz="16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: concurrent reception of (</a:t>
            </a:r>
            <a:r>
              <a:rPr lang="en-US" sz="1600" dirty="0">
                <a:solidFill>
                  <a:srgbClr val="FFC000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GPS</a:t>
            </a:r>
            <a:r>
              <a:rPr lang="en-US" sz="16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600" dirty="0">
                <a:solidFill>
                  <a:srgbClr val="FFC000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GLONASS</a:t>
            </a:r>
            <a:r>
              <a:rPr lang="en-US" sz="16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600" dirty="0">
                <a:solidFill>
                  <a:srgbClr val="FFC000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Galileo</a:t>
            </a:r>
            <a:r>
              <a:rPr lang="en-US" sz="16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and </a:t>
            </a:r>
            <a:r>
              <a:rPr lang="en-US" sz="1600" dirty="0" err="1">
                <a:solidFill>
                  <a:srgbClr val="FFC000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BeiDou</a:t>
            </a:r>
            <a:r>
              <a:rPr lang="en-US" sz="16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pPr marL="1085850" indent="-285750">
              <a:spcAft>
                <a:spcPts val="800"/>
              </a:spcAft>
              <a:buClr>
                <a:schemeClr val="bg1"/>
              </a:buClr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600" dirty="0">
                <a:solidFill>
                  <a:srgbClr val="40BFDA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↗</a:t>
            </a:r>
            <a:r>
              <a:rPr lang="en-US" sz="16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40BFDA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Reliability</a:t>
            </a:r>
            <a:r>
              <a:rPr lang="en-US" sz="16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in challenging conditions (</a:t>
            </a:r>
            <a:r>
              <a:rPr lang="en-US" sz="1600" dirty="0">
                <a:solidFill>
                  <a:srgbClr val="FFC000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urban</a:t>
            </a:r>
            <a:r>
              <a:rPr lang="en-US" sz="16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pPr marL="1085850" indent="-285750">
              <a:spcAft>
                <a:spcPts val="800"/>
              </a:spcAft>
              <a:buClr>
                <a:schemeClr val="bg1"/>
              </a:buClr>
              <a:buFont typeface="Arial" panose="020B0604020202020204" pitchFamily="34" charset="0"/>
              <a:buChar char="•"/>
              <a:tabLst>
                <a:tab pos="457200" algn="l"/>
              </a:tabLst>
            </a:pPr>
            <a:endParaRPr lang="en-US" sz="1600" dirty="0">
              <a:solidFill>
                <a:schemeClr val="bg1"/>
              </a:solidFill>
              <a:latin typeface="Arial Nova Cond" panose="020B0506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085850" indent="-285750">
              <a:spcAft>
                <a:spcPts val="800"/>
              </a:spcAft>
              <a:buClr>
                <a:schemeClr val="bg1"/>
              </a:buClr>
              <a:buFont typeface="Arial" panose="020B0604020202020204" pitchFamily="34" charset="0"/>
              <a:buChar char="•"/>
              <a:tabLst>
                <a:tab pos="457200" algn="l"/>
              </a:tabLst>
            </a:pPr>
            <a:endParaRPr lang="en-US" sz="1600" dirty="0">
              <a:solidFill>
                <a:schemeClr val="bg1"/>
              </a:solidFill>
              <a:latin typeface="Arial Nova Cond" panose="020B0506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085850" indent="-285750">
              <a:spcAft>
                <a:spcPts val="800"/>
              </a:spcAft>
              <a:buClr>
                <a:schemeClr val="bg1"/>
              </a:buClr>
              <a:buFont typeface="Arial" panose="020B0604020202020204" pitchFamily="34" charset="0"/>
              <a:buChar char="•"/>
              <a:tabLst>
                <a:tab pos="457200" algn="l"/>
              </a:tabLst>
            </a:pPr>
            <a:endParaRPr lang="en-US" sz="1600" dirty="0">
              <a:solidFill>
                <a:schemeClr val="bg1"/>
              </a:solidFill>
              <a:latin typeface="Arial Nova Cond" panose="020B0506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00100">
              <a:spcAft>
                <a:spcPts val="800"/>
              </a:spcAft>
              <a:buClr>
                <a:schemeClr val="bg1"/>
              </a:buClr>
              <a:tabLst>
                <a:tab pos="457200" algn="l"/>
              </a:tabLst>
            </a:pPr>
            <a:endParaRPr lang="en-US" sz="1600" dirty="0">
              <a:solidFill>
                <a:schemeClr val="bg1"/>
              </a:solidFill>
              <a:latin typeface="Arial Nova Cond" panose="020B0506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>
              <a:spcAft>
                <a:spcPts val="800"/>
              </a:spcAft>
              <a:buClr>
                <a:srgbClr val="F55B60"/>
              </a:buClr>
              <a:tabLst>
                <a:tab pos="457200" algn="l"/>
              </a:tabLst>
            </a:pPr>
            <a:r>
              <a:rPr lang="en-US" sz="2000" dirty="0">
                <a:solidFill>
                  <a:srgbClr val="F55B60"/>
                </a:solidFill>
                <a:latin typeface="Arial Nova Cond" panose="020B0506020202020204" pitchFamily="34" charset="0"/>
                <a:cs typeface="Times New Roman" panose="02020603050405020304" pitchFamily="18" charset="0"/>
              </a:rPr>
              <a:t>Super-S Technology (</a:t>
            </a:r>
            <a:r>
              <a:rPr lang="en-US" sz="2000" i="1" dirty="0">
                <a:solidFill>
                  <a:srgbClr val="F55B60"/>
                </a:solidFill>
                <a:latin typeface="Arial Nova Cond" panose="020B0506020202020204" pitchFamily="34" charset="0"/>
                <a:cs typeface="Times New Roman" panose="02020603050405020304" pitchFamily="18" charset="0"/>
              </a:rPr>
              <a:t>u-</a:t>
            </a:r>
            <a:r>
              <a:rPr lang="en-US" sz="2000" i="1" dirty="0" err="1">
                <a:solidFill>
                  <a:srgbClr val="F55B60"/>
                </a:solidFill>
                <a:latin typeface="Arial Nova Cond" panose="020B0506020202020204" pitchFamily="34" charset="0"/>
                <a:cs typeface="Times New Roman" panose="02020603050405020304" pitchFamily="18" charset="0"/>
              </a:rPr>
              <a:t>blox</a:t>
            </a:r>
            <a:r>
              <a:rPr lang="en-US" sz="2000" dirty="0">
                <a:solidFill>
                  <a:srgbClr val="F55B60"/>
                </a:solidFill>
                <a:latin typeface="Arial Nova Cond" panose="020B0506020202020204" pitchFamily="34" charset="0"/>
                <a:cs typeface="Times New Roman" panose="02020603050405020304" pitchFamily="18" charset="0"/>
              </a:rPr>
              <a:t>) </a:t>
            </a:r>
          </a:p>
          <a:p>
            <a:pPr marL="1085850" indent="-285750">
              <a:spcAft>
                <a:spcPts val="800"/>
              </a:spcAft>
              <a:buClr>
                <a:schemeClr val="bg1"/>
              </a:buClr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6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Excellent sensitivity with </a:t>
            </a:r>
            <a:r>
              <a:rPr lang="en-US" sz="1600" dirty="0">
                <a:solidFill>
                  <a:srgbClr val="FFC000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small antennas</a:t>
            </a:r>
          </a:p>
          <a:p>
            <a:pPr marL="1085850" indent="-285750">
              <a:spcAft>
                <a:spcPts val="800"/>
              </a:spcAft>
              <a:buClr>
                <a:schemeClr val="bg1"/>
              </a:buClr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600" dirty="0">
                <a:solidFill>
                  <a:srgbClr val="FFC000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+25% </a:t>
            </a:r>
            <a:r>
              <a:rPr lang="en-US" sz="16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of </a:t>
            </a:r>
            <a:r>
              <a:rPr lang="en-US" sz="1600" dirty="0" err="1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dyn</a:t>
            </a:r>
            <a:r>
              <a:rPr lang="en-US" sz="16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position accuracy (non-line-of-sight)</a:t>
            </a:r>
          </a:p>
          <a:p>
            <a:pPr lvl="1">
              <a:spcAft>
                <a:spcPts val="800"/>
              </a:spcAft>
              <a:buClr>
                <a:srgbClr val="F55B60"/>
              </a:buClr>
              <a:tabLst>
                <a:tab pos="457200" algn="l"/>
              </a:tabLst>
            </a:pPr>
            <a:r>
              <a:rPr lang="en-US" sz="2000" dirty="0">
                <a:solidFill>
                  <a:srgbClr val="F55B60"/>
                </a:solidFill>
                <a:latin typeface="Arial Nova Cond" panose="020B0506020202020204" pitchFamily="34" charset="0"/>
                <a:cs typeface="Times New Roman" panose="02020603050405020304" pitchFamily="18" charset="0"/>
              </a:rPr>
              <a:t>Integrated Features</a:t>
            </a:r>
          </a:p>
          <a:p>
            <a:pPr marL="1085850" indent="-285750">
              <a:spcAft>
                <a:spcPts val="800"/>
              </a:spcAft>
              <a:buClr>
                <a:schemeClr val="bg1"/>
              </a:buClr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600" dirty="0">
                <a:solidFill>
                  <a:srgbClr val="FFC000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LNA</a:t>
            </a:r>
            <a:r>
              <a:rPr lang="en-US" sz="16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&amp; </a:t>
            </a:r>
            <a:r>
              <a:rPr lang="en-US" sz="1600" dirty="0">
                <a:solidFill>
                  <a:srgbClr val="FFC000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SAW</a:t>
            </a:r>
            <a:r>
              <a:rPr lang="en-US" sz="16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FFC000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filter</a:t>
            </a:r>
            <a:r>
              <a:rPr lang="en-US" sz="16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: </a:t>
            </a:r>
            <a:r>
              <a:rPr lang="en-US" sz="1600" dirty="0">
                <a:solidFill>
                  <a:srgbClr val="40BFDA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↗ sensitivity</a:t>
            </a:r>
            <a:r>
              <a:rPr lang="en-US" sz="16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(passive antenna)</a:t>
            </a:r>
          </a:p>
          <a:p>
            <a:pPr marL="1085850" indent="-285750">
              <a:spcAft>
                <a:spcPts val="800"/>
              </a:spcAft>
              <a:buClr>
                <a:schemeClr val="bg1"/>
              </a:buClr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6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Provide advanced </a:t>
            </a:r>
            <a:r>
              <a:rPr lang="en-US" sz="1600" dirty="0">
                <a:solidFill>
                  <a:srgbClr val="FFC000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spoofing</a:t>
            </a:r>
            <a:r>
              <a:rPr lang="en-US" sz="16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and </a:t>
            </a:r>
            <a:r>
              <a:rPr lang="en-US" sz="1600" dirty="0">
                <a:solidFill>
                  <a:srgbClr val="FFC000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jamming</a:t>
            </a:r>
            <a:r>
              <a:rPr lang="en-US" sz="16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40BFDA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detection</a:t>
            </a:r>
          </a:p>
          <a:p>
            <a:pPr lvl="1">
              <a:spcAft>
                <a:spcPts val="800"/>
              </a:spcAft>
              <a:buClr>
                <a:srgbClr val="F55B60"/>
              </a:buClr>
              <a:tabLst>
                <a:tab pos="457200" algn="l"/>
              </a:tabLst>
            </a:pPr>
            <a:r>
              <a:rPr lang="en-US" sz="2000" dirty="0">
                <a:solidFill>
                  <a:srgbClr val="F55B60"/>
                </a:solidFill>
                <a:latin typeface="Arial Nova Cond" panose="020B0506020202020204" pitchFamily="34" charset="0"/>
                <a:cs typeface="Times New Roman" panose="02020603050405020304" pitchFamily="18" charset="0"/>
              </a:rPr>
              <a:t>Size &amp; Package</a:t>
            </a:r>
          </a:p>
          <a:p>
            <a:pPr marL="1085850" indent="-285750">
              <a:spcAft>
                <a:spcPts val="800"/>
              </a:spcAft>
              <a:buClr>
                <a:schemeClr val="bg1"/>
              </a:buClr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600" dirty="0">
                <a:solidFill>
                  <a:srgbClr val="FFC000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Pin-to-pin compatibility</a:t>
            </a:r>
            <a:r>
              <a:rPr lang="en-US" sz="16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with previous     generations (</a:t>
            </a:r>
            <a:r>
              <a:rPr lang="en-US" sz="1600" i="1" dirty="0">
                <a:solidFill>
                  <a:srgbClr val="40BFDA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MAX-6</a:t>
            </a:r>
            <a:r>
              <a:rPr lang="en-US" sz="16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600" dirty="0">
                <a:solidFill>
                  <a:srgbClr val="40BFDA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MAX-7</a:t>
            </a:r>
            <a:r>
              <a:rPr lang="en-US" sz="16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&amp; </a:t>
            </a:r>
            <a:r>
              <a:rPr lang="en-US" sz="1600" dirty="0">
                <a:solidFill>
                  <a:srgbClr val="40BFDA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M8</a:t>
            </a:r>
            <a:r>
              <a:rPr lang="en-US" sz="16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pPr marL="1085850" indent="-285750">
              <a:spcAft>
                <a:spcPts val="800"/>
              </a:spcAft>
              <a:buClr>
                <a:schemeClr val="bg1"/>
              </a:buClr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6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Size : </a:t>
            </a:r>
            <a:r>
              <a:rPr lang="en-US" sz="1600" dirty="0">
                <a:solidFill>
                  <a:srgbClr val="FFC000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10.1</a:t>
            </a:r>
            <a:r>
              <a:rPr lang="en-US" sz="16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mm × </a:t>
            </a:r>
            <a:r>
              <a:rPr lang="en-US" sz="1600" dirty="0">
                <a:solidFill>
                  <a:srgbClr val="FFC000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9.7</a:t>
            </a:r>
            <a:r>
              <a:rPr lang="en-US" sz="16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mm</a:t>
            </a:r>
          </a:p>
          <a:p>
            <a:pPr marL="800100">
              <a:spcAft>
                <a:spcPts val="800"/>
              </a:spcAft>
              <a:buClr>
                <a:schemeClr val="bg1"/>
              </a:buClr>
              <a:tabLst>
                <a:tab pos="457200" algn="l"/>
              </a:tabLst>
            </a:pPr>
            <a:endParaRPr lang="en-US" sz="1600" dirty="0">
              <a:solidFill>
                <a:schemeClr val="bg1"/>
              </a:solidFill>
              <a:latin typeface="Arial Nova Cond" panose="020B0506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0BD177B-B144-6232-44AA-2F56A13FCE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14" t="21146" r="25724" b="21327"/>
          <a:stretch/>
        </p:blipFill>
        <p:spPr bwMode="auto">
          <a:xfrm>
            <a:off x="10158984" y="4477448"/>
            <a:ext cx="1337014" cy="1251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Espace réservé du texte 5">
            <a:extLst>
              <a:ext uri="{FF2B5EF4-FFF2-40B4-BE49-F238E27FC236}">
                <a16:creationId xmlns:a16="http://schemas.microsoft.com/office/drawing/2014/main" id="{FC37148C-E75B-7D8C-37B5-7F1E60727B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Results &amp; Solutions</a:t>
            </a:r>
          </a:p>
        </p:txBody>
      </p:sp>
      <p:sp>
        <p:nvSpPr>
          <p:cNvPr id="9" name="Espace réservé du texte 6">
            <a:extLst>
              <a:ext uri="{FF2B5EF4-FFF2-40B4-BE49-F238E27FC236}">
                <a16:creationId xmlns:a16="http://schemas.microsoft.com/office/drawing/2014/main" id="{CF4FDC4A-0B2C-6E27-EB7F-3BFBA918C67C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fr-FR" sz="2400" dirty="0"/>
              <a:t>RF – GNSS </a:t>
            </a:r>
            <a:r>
              <a:rPr lang="fr-FR" dirty="0" err="1"/>
              <a:t>R</a:t>
            </a:r>
            <a:r>
              <a:rPr lang="fr-FR" sz="2400" dirty="0" err="1"/>
              <a:t>eceiver</a:t>
            </a:r>
            <a:r>
              <a:rPr lang="fr-FR" sz="2400" dirty="0"/>
              <a:t> - </a:t>
            </a:r>
            <a:r>
              <a:rPr lang="fr-FR" sz="2400" dirty="0" err="1"/>
              <a:t>Overview</a:t>
            </a:r>
            <a:endParaRPr lang="fr-FR" sz="2400" dirty="0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9AC3E451-F614-47A0-AEAD-8130C0A36C6C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6555726" y="6017381"/>
            <a:ext cx="3535970" cy="840619"/>
          </a:xfrm>
        </p:spPr>
        <p:txBody>
          <a:bodyPr/>
          <a:lstStyle/>
          <a:p>
            <a:fld id="{00000000-1234-1234-1234-123412341234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C5FF8B3F-C257-1851-0D05-E8B3F7B5EA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solidFill>
            <a:srgbClr val="F5F5F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47D6EF93-73F1-85F4-C5BB-76D055CD4A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solidFill>
            <a:srgbClr val="F5F5F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D3D1B43B-D118-5D66-EFAB-C0A5533CE5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Roboto" panose="02000000000000000000" pitchFamily="2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C891FAF-5B92-BBC1-4841-27D26990A00D}"/>
              </a:ext>
            </a:extLst>
          </p:cNvPr>
          <p:cNvSpPr txBox="1"/>
          <p:nvPr/>
        </p:nvSpPr>
        <p:spPr>
          <a:xfrm>
            <a:off x="10091696" y="5735071"/>
            <a:ext cx="1378133" cy="184666"/>
          </a:xfrm>
          <a:prstGeom prst="rect">
            <a:avLst/>
          </a:prstGeom>
          <a:noFill/>
        </p:spPr>
        <p:txBody>
          <a:bodyPr wrap="square" lIns="54000" tIns="0" rIns="0" bIns="0" rtlCol="0" anchor="ctr">
            <a:spAutoFit/>
          </a:bodyPr>
          <a:lstStyle/>
          <a:p>
            <a:pPr algn="r"/>
            <a:r>
              <a:rPr lang="en-US" sz="1200" b="1" i="1" dirty="0">
                <a:solidFill>
                  <a:srgbClr val="F55B60"/>
                </a:solidFill>
                <a:effectLst/>
                <a:latin typeface="Arial Nova Cond Light" panose="020B0306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MAX-M10S Data Sheet</a:t>
            </a:r>
            <a:endParaRPr lang="fr-FR" sz="1200" i="1" u="sng" dirty="0">
              <a:solidFill>
                <a:srgbClr val="F55B60"/>
              </a:solidFill>
              <a:latin typeface="Arial Nova Cond Light" panose="020B0306020202020204" pitchFamily="34" charset="0"/>
            </a:endParaRP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07509E43-A125-305B-D2DD-EDA647F9D1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767535"/>
              </p:ext>
            </p:extLst>
          </p:nvPr>
        </p:nvGraphicFramePr>
        <p:xfrm>
          <a:off x="1673702" y="4634385"/>
          <a:ext cx="4251610" cy="1003935"/>
        </p:xfrm>
        <a:graphic>
          <a:graphicData uri="http://schemas.openxmlformats.org/drawingml/2006/table">
            <a:tbl>
              <a:tblPr>
                <a:tableStyleId>{BAC8A6F5-3CD8-46FA-9363-C3ED923727A1}</a:tableStyleId>
              </a:tblPr>
              <a:tblGrid>
                <a:gridCol w="1229055">
                  <a:extLst>
                    <a:ext uri="{9D8B030D-6E8A-4147-A177-3AD203B41FA5}">
                      <a16:colId xmlns:a16="http://schemas.microsoft.com/office/drawing/2014/main" val="1359551077"/>
                    </a:ext>
                  </a:extLst>
                </a:gridCol>
                <a:gridCol w="590550">
                  <a:extLst>
                    <a:ext uri="{9D8B030D-6E8A-4147-A177-3AD203B41FA5}">
                      <a16:colId xmlns:a16="http://schemas.microsoft.com/office/drawing/2014/main" val="804756763"/>
                    </a:ext>
                  </a:extLst>
                </a:gridCol>
                <a:gridCol w="576100">
                  <a:extLst>
                    <a:ext uri="{9D8B030D-6E8A-4147-A177-3AD203B41FA5}">
                      <a16:colId xmlns:a16="http://schemas.microsoft.com/office/drawing/2014/main" val="3950447232"/>
                    </a:ext>
                  </a:extLst>
                </a:gridCol>
                <a:gridCol w="599411">
                  <a:extLst>
                    <a:ext uri="{9D8B030D-6E8A-4147-A177-3AD203B41FA5}">
                      <a16:colId xmlns:a16="http://schemas.microsoft.com/office/drawing/2014/main" val="4164831532"/>
                    </a:ext>
                  </a:extLst>
                </a:gridCol>
                <a:gridCol w="579838">
                  <a:extLst>
                    <a:ext uri="{9D8B030D-6E8A-4147-A177-3AD203B41FA5}">
                      <a16:colId xmlns:a16="http://schemas.microsoft.com/office/drawing/2014/main" val="3944142789"/>
                    </a:ext>
                  </a:extLst>
                </a:gridCol>
                <a:gridCol w="676656">
                  <a:extLst>
                    <a:ext uri="{9D8B030D-6E8A-4147-A177-3AD203B41FA5}">
                      <a16:colId xmlns:a16="http://schemas.microsoft.com/office/drawing/2014/main" val="4013988600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solidFill>
                            <a:srgbClr val="40BFDA"/>
                          </a:solidFill>
                          <a:effectLst/>
                          <a:latin typeface="Arial Nova Cond Light" panose="020B0306020202020204" pitchFamily="34" charset="0"/>
                        </a:rPr>
                        <a:t>Parameter</a:t>
                      </a:r>
                      <a:endParaRPr lang="en-US" sz="1400" b="0" i="0" u="none" strike="noStrike" dirty="0">
                        <a:solidFill>
                          <a:srgbClr val="40BFDA"/>
                        </a:solidFill>
                        <a:effectLst/>
                        <a:latin typeface="Arial Nova Cond Light" panose="020B0306020202020204" pitchFamily="34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solidFill>
                            <a:srgbClr val="FFC000"/>
                          </a:solidFill>
                          <a:effectLst/>
                          <a:latin typeface="Arial Nova Cond Light" panose="020B0306020202020204" pitchFamily="34" charset="0"/>
                        </a:rPr>
                        <a:t>GPS+GAL</a:t>
                      </a:r>
                      <a:endParaRPr lang="en-US" sz="1200" b="0" i="0" u="none" strike="noStrike" dirty="0">
                        <a:solidFill>
                          <a:srgbClr val="FFC000"/>
                        </a:solidFill>
                        <a:effectLst/>
                        <a:latin typeface="Arial Nova Cond Light" panose="020B0306020202020204" pitchFamily="34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solidFill>
                            <a:srgbClr val="FFC000"/>
                          </a:solidFill>
                          <a:effectLst/>
                          <a:latin typeface="Arial Nova Cond Light" panose="020B0306020202020204" pitchFamily="34" charset="0"/>
                        </a:rPr>
                        <a:t>GPS + GAL + GLO</a:t>
                      </a:r>
                      <a:endParaRPr lang="en-US" sz="1200" b="0" i="0" u="none" strike="noStrike" dirty="0">
                        <a:solidFill>
                          <a:srgbClr val="FFC000"/>
                        </a:solidFill>
                        <a:effectLst/>
                        <a:latin typeface="Arial Nova Cond Light" panose="020B0306020202020204" pitchFamily="34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solidFill>
                            <a:srgbClr val="FFC000"/>
                          </a:solidFill>
                          <a:effectLst/>
                          <a:latin typeface="Arial Nova Cond Light" panose="020B0306020202020204" pitchFamily="34" charset="0"/>
                        </a:rPr>
                        <a:t>GPS + GAL + BDS B1I</a:t>
                      </a:r>
                      <a:endParaRPr lang="en-US" sz="1200" b="0" i="0" u="none" strike="noStrike" dirty="0">
                        <a:solidFill>
                          <a:srgbClr val="FFC000"/>
                        </a:solidFill>
                        <a:effectLst/>
                        <a:latin typeface="Arial Nova Cond Light" panose="020B0306020202020204" pitchFamily="34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solidFill>
                            <a:srgbClr val="FFC000"/>
                          </a:solidFill>
                          <a:effectLst/>
                          <a:latin typeface="Arial Nova Cond Light" panose="020B0306020202020204" pitchFamily="34" charset="0"/>
                        </a:rPr>
                        <a:t>GPS + GAL + BDS B1C</a:t>
                      </a:r>
                      <a:endParaRPr lang="en-US" sz="1200" b="0" i="0" u="none" strike="noStrike" dirty="0">
                        <a:solidFill>
                          <a:srgbClr val="FFC000"/>
                        </a:solidFill>
                        <a:effectLst/>
                        <a:latin typeface="Arial Nova Cond Light" panose="020B0306020202020204" pitchFamily="34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solidFill>
                            <a:srgbClr val="FFC000"/>
                          </a:solidFill>
                          <a:effectLst/>
                          <a:latin typeface="Arial Nova Cond Light" panose="020B0306020202020204" pitchFamily="34" charset="0"/>
                        </a:rPr>
                        <a:t>GPS + GAL + GLO + BDS B1C</a:t>
                      </a:r>
                      <a:endParaRPr lang="en-US" sz="1200" b="0" i="0" u="none" strike="noStrike" dirty="0">
                        <a:solidFill>
                          <a:srgbClr val="FFC000"/>
                        </a:solidFill>
                        <a:effectLst/>
                        <a:latin typeface="Arial Nova Cond Light" panose="020B0306020202020204" pitchFamily="34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850613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solidFill>
                            <a:srgbClr val="40BFDA"/>
                          </a:solidFill>
                          <a:effectLst/>
                          <a:latin typeface="Arial Nova Cond Light" panose="020B0306020202020204" pitchFamily="34" charset="0"/>
                        </a:rPr>
                        <a:t>Update rate (max)</a:t>
                      </a:r>
                      <a:endParaRPr lang="en-US" sz="1400" b="0" i="0" u="none" strike="noStrike" dirty="0">
                        <a:solidFill>
                          <a:srgbClr val="40BFDA"/>
                        </a:solidFill>
                        <a:effectLst/>
                        <a:latin typeface="Arial Nova Cond Light" panose="020B0306020202020204" pitchFamily="34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solidFill>
                            <a:schemeClr val="bg1"/>
                          </a:solidFill>
                          <a:effectLst/>
                          <a:latin typeface="Arial Nova Cond Light" panose="020B0306020202020204" pitchFamily="34" charset="0"/>
                        </a:rPr>
                        <a:t>10 Hz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Arial Nova Cond Light" panose="020B0306020202020204" pitchFamily="34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solidFill>
                            <a:schemeClr val="bg1"/>
                          </a:solidFill>
                          <a:effectLst/>
                          <a:latin typeface="Arial Nova Cond Light" panose="020B0306020202020204" pitchFamily="34" charset="0"/>
                        </a:rPr>
                        <a:t>10 Hz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Arial Nova Cond Light" panose="020B0306020202020204" pitchFamily="34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solidFill>
                            <a:schemeClr val="bg1"/>
                          </a:solidFill>
                          <a:effectLst/>
                          <a:latin typeface="Arial Nova Cond Light" panose="020B0306020202020204" pitchFamily="34" charset="0"/>
                        </a:rPr>
                        <a:t>10 Hz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Arial Nova Cond Light" panose="020B0306020202020204" pitchFamily="34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solidFill>
                            <a:schemeClr val="bg1"/>
                          </a:solidFill>
                          <a:effectLst/>
                          <a:latin typeface="Arial Nova Cond Light" panose="020B0306020202020204" pitchFamily="34" charset="0"/>
                        </a:rPr>
                        <a:t>10 Hz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Arial Nova Cond Light" panose="020B0306020202020204" pitchFamily="34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solidFill>
                            <a:schemeClr val="bg1"/>
                          </a:solidFill>
                          <a:effectLst/>
                          <a:latin typeface="Arial Nova Cond Light" panose="020B0306020202020204" pitchFamily="34" charset="0"/>
                        </a:rPr>
                        <a:t>10 Hz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Arial Nova Cond Light" panose="020B0306020202020204" pitchFamily="34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297348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solidFill>
                            <a:srgbClr val="40BFDA"/>
                          </a:solidFill>
                          <a:effectLst/>
                          <a:latin typeface="Arial Nova Cond Light" panose="020B0306020202020204" pitchFamily="34" charset="0"/>
                        </a:rPr>
                        <a:t>Position accuracy</a:t>
                      </a:r>
                      <a:endParaRPr lang="en-US" sz="1400" b="0" i="0" u="none" strike="noStrike" dirty="0">
                        <a:solidFill>
                          <a:srgbClr val="40BFDA"/>
                        </a:solidFill>
                        <a:effectLst/>
                        <a:latin typeface="Arial Nova Cond Light" panose="020B0306020202020204" pitchFamily="34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solidFill>
                            <a:schemeClr val="bg1"/>
                          </a:solidFill>
                          <a:effectLst/>
                          <a:latin typeface="Arial Nova Cond Light" panose="020B0306020202020204" pitchFamily="34" charset="0"/>
                        </a:rPr>
                        <a:t>1.5 m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Arial Nova Cond Light" panose="020B0306020202020204" pitchFamily="34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solidFill>
                            <a:schemeClr val="bg1"/>
                          </a:solidFill>
                          <a:effectLst/>
                          <a:latin typeface="Arial Nova Cond Light" panose="020B0306020202020204" pitchFamily="34" charset="0"/>
                        </a:rPr>
                        <a:t>1.5 m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Arial Nova Cond Light" panose="020B0306020202020204" pitchFamily="34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solidFill>
                            <a:schemeClr val="bg1"/>
                          </a:solidFill>
                          <a:effectLst/>
                          <a:latin typeface="Arial Nova Cond Light" panose="020B0306020202020204" pitchFamily="34" charset="0"/>
                        </a:rPr>
                        <a:t>1.5 m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Arial Nova Cond Light" panose="020B0306020202020204" pitchFamily="34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Arial Nova Cond Light" panose="020B0306020202020204" pitchFamily="34" charset="0"/>
                        </a:rPr>
                        <a:t>1.5 m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Arial Nova Cond Light" panose="020B0306020202020204" pitchFamily="34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solidFill>
                            <a:schemeClr val="bg1"/>
                          </a:solidFill>
                          <a:effectLst/>
                          <a:latin typeface="Arial Nova Cond Light" panose="020B0306020202020204" pitchFamily="34" charset="0"/>
                        </a:rPr>
                        <a:t>1.5 m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Arial Nova Cond Light" panose="020B0306020202020204" pitchFamily="34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744477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58543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7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7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7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00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7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7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"/>
                            </p:stCondLst>
                            <p:childTnLst>
                              <p:par>
                                <p:cTn id="7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7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000"/>
                            </p:stCondLst>
                            <p:childTnLst>
                              <p:par>
                                <p:cTn id="7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7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uiExpand="1" build="p"/>
      <p:bldP spid="1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38A758B4-5BA5-96D4-28FC-A4FC4B0BE781}"/>
              </a:ext>
            </a:extLst>
          </p:cNvPr>
          <p:cNvSpPr/>
          <p:nvPr/>
        </p:nvSpPr>
        <p:spPr>
          <a:xfrm>
            <a:off x="2681288" y="4324350"/>
            <a:ext cx="545306" cy="347663"/>
          </a:xfrm>
          <a:prstGeom prst="rect">
            <a:avLst/>
          </a:prstGeom>
          <a:solidFill>
            <a:srgbClr val="1E76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D95C68C-93B0-4783-8E00-6CF148A42722}"/>
              </a:ext>
            </a:extLst>
          </p:cNvPr>
          <p:cNvSpPr/>
          <p:nvPr/>
        </p:nvSpPr>
        <p:spPr>
          <a:xfrm>
            <a:off x="2069306" y="4324350"/>
            <a:ext cx="397669" cy="123825"/>
          </a:xfrm>
          <a:prstGeom prst="rect">
            <a:avLst/>
          </a:prstGeom>
          <a:solidFill>
            <a:srgbClr val="1E76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F899D7B-97C0-80F8-6F7A-608639272FA6}"/>
              </a:ext>
            </a:extLst>
          </p:cNvPr>
          <p:cNvSpPr/>
          <p:nvPr/>
        </p:nvSpPr>
        <p:spPr>
          <a:xfrm>
            <a:off x="2131219" y="2483644"/>
            <a:ext cx="1538287" cy="864394"/>
          </a:xfrm>
          <a:prstGeom prst="rect">
            <a:avLst/>
          </a:prstGeom>
          <a:solidFill>
            <a:srgbClr val="1E76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F6B9DB6-370F-C41E-0D86-6F64AA45A48A}"/>
              </a:ext>
            </a:extLst>
          </p:cNvPr>
          <p:cNvSpPr/>
          <p:nvPr/>
        </p:nvSpPr>
        <p:spPr>
          <a:xfrm>
            <a:off x="1757363" y="2008448"/>
            <a:ext cx="8306901" cy="3812752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 dirty="0">
                <a:solidFill>
                  <a:srgbClr val="FFC000"/>
                </a:solidFill>
                <a:latin typeface="Arial Nova Cond" panose="020B0506020202020204" pitchFamily="34" charset="0"/>
              </a:rPr>
              <a:t>MAX-M10S Module</a:t>
            </a:r>
            <a:endParaRPr lang="en-US" dirty="0">
              <a:solidFill>
                <a:srgbClr val="FFC000"/>
              </a:solidFill>
              <a:latin typeface="Arial Nova Cond" panose="020B0506020202020204" pitchFamily="34" charset="0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4EA99B-A616-9FAF-07D0-29A12E5CF6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Results &amp; Solutions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2A443C-9EAF-92DF-0021-709B0AFB6B8C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fr-FR" sz="2400" dirty="0"/>
              <a:t>RF – GNSS </a:t>
            </a:r>
            <a:r>
              <a:rPr lang="fr-FR" dirty="0" err="1"/>
              <a:t>R</a:t>
            </a:r>
            <a:r>
              <a:rPr lang="fr-FR" sz="2400" dirty="0" err="1"/>
              <a:t>eceiver</a:t>
            </a:r>
            <a:r>
              <a:rPr lang="fr-FR" sz="2400" dirty="0"/>
              <a:t> – </a:t>
            </a:r>
            <a:r>
              <a:rPr lang="fr-FR" sz="2400" dirty="0" err="1"/>
              <a:t>Functional</a:t>
            </a:r>
            <a:r>
              <a:rPr lang="fr-FR" sz="2400" dirty="0"/>
              <a:t> Diagram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828A01-FD92-73D1-1CBE-23B6A62CDD9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fr-FR" smtClean="0"/>
              <a:pPr/>
              <a:t>21</a:t>
            </a:fld>
            <a:endParaRPr lang="fr-FR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4F32BF2-9919-9BAA-E611-4ACBD553FDC9}"/>
              </a:ext>
            </a:extLst>
          </p:cNvPr>
          <p:cNvSpPr txBox="1"/>
          <p:nvPr/>
        </p:nvSpPr>
        <p:spPr>
          <a:xfrm>
            <a:off x="8565808" y="5543047"/>
            <a:ext cx="1378133" cy="184666"/>
          </a:xfrm>
          <a:prstGeom prst="rect">
            <a:avLst/>
          </a:prstGeom>
          <a:noFill/>
        </p:spPr>
        <p:txBody>
          <a:bodyPr wrap="square" lIns="54000" tIns="0" rIns="0" bIns="0" rtlCol="0" anchor="ctr">
            <a:spAutoFit/>
          </a:bodyPr>
          <a:lstStyle/>
          <a:p>
            <a:pPr algn="r"/>
            <a:r>
              <a:rPr lang="en-US" sz="1200" b="1" i="1" dirty="0">
                <a:solidFill>
                  <a:srgbClr val="F55B60"/>
                </a:solidFill>
                <a:effectLst/>
                <a:latin typeface="Arial Nova Cond Light" panose="020B0306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MAX-M10S Data Sheet</a:t>
            </a:r>
            <a:endParaRPr lang="fr-FR" sz="1200" i="1" u="sng" dirty="0">
              <a:solidFill>
                <a:srgbClr val="F55B60"/>
              </a:solidFill>
              <a:latin typeface="Arial Nova Cond Light" panose="020B030602020202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6C51EA0-9E9B-F417-A7BD-1233EFEA75E0}"/>
              </a:ext>
            </a:extLst>
          </p:cNvPr>
          <p:cNvSpPr/>
          <p:nvPr/>
        </p:nvSpPr>
        <p:spPr>
          <a:xfrm>
            <a:off x="4150518" y="4386262"/>
            <a:ext cx="700087" cy="500063"/>
          </a:xfrm>
          <a:prstGeom prst="rect">
            <a:avLst/>
          </a:prstGeom>
          <a:solidFill>
            <a:srgbClr val="1E76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3E1C5DA-1716-F086-1834-F2AE059C68A4}"/>
              </a:ext>
            </a:extLst>
          </p:cNvPr>
          <p:cNvSpPr/>
          <p:nvPr/>
        </p:nvSpPr>
        <p:spPr>
          <a:xfrm>
            <a:off x="4745830" y="3414762"/>
            <a:ext cx="864395" cy="359520"/>
          </a:xfrm>
          <a:prstGeom prst="rect">
            <a:avLst/>
          </a:prstGeom>
          <a:solidFill>
            <a:srgbClr val="1E76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36B711F-D58B-728E-7E9F-11B2AF238C38}"/>
              </a:ext>
            </a:extLst>
          </p:cNvPr>
          <p:cNvSpPr/>
          <p:nvPr/>
        </p:nvSpPr>
        <p:spPr>
          <a:xfrm>
            <a:off x="4173693" y="2951325"/>
            <a:ext cx="317345" cy="260982"/>
          </a:xfrm>
          <a:prstGeom prst="rect">
            <a:avLst/>
          </a:prstGeom>
          <a:solidFill>
            <a:srgbClr val="1E76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4BB5C68-D850-C931-BB01-763166A3603F}"/>
              </a:ext>
            </a:extLst>
          </p:cNvPr>
          <p:cNvSpPr/>
          <p:nvPr/>
        </p:nvSpPr>
        <p:spPr>
          <a:xfrm>
            <a:off x="4745830" y="2978281"/>
            <a:ext cx="883445" cy="217357"/>
          </a:xfrm>
          <a:prstGeom prst="rect">
            <a:avLst/>
          </a:prstGeom>
          <a:solidFill>
            <a:srgbClr val="1E76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FEB4A36-6F05-4CA7-FF0A-146E57745926}"/>
              </a:ext>
            </a:extLst>
          </p:cNvPr>
          <p:cNvSpPr/>
          <p:nvPr/>
        </p:nvSpPr>
        <p:spPr>
          <a:xfrm>
            <a:off x="6111480" y="2990189"/>
            <a:ext cx="927495" cy="172112"/>
          </a:xfrm>
          <a:prstGeom prst="rect">
            <a:avLst/>
          </a:prstGeom>
          <a:solidFill>
            <a:srgbClr val="1E76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9B98A5F-8029-32E5-977A-119268D5CA9D}"/>
              </a:ext>
            </a:extLst>
          </p:cNvPr>
          <p:cNvSpPr/>
          <p:nvPr/>
        </p:nvSpPr>
        <p:spPr>
          <a:xfrm>
            <a:off x="6111479" y="3466199"/>
            <a:ext cx="927495" cy="172112"/>
          </a:xfrm>
          <a:prstGeom prst="rect">
            <a:avLst/>
          </a:prstGeom>
          <a:solidFill>
            <a:srgbClr val="1E76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B92CA74-FFD3-F61F-D6B8-1EA64EBC5AAF}"/>
              </a:ext>
            </a:extLst>
          </p:cNvPr>
          <p:cNvSpPr/>
          <p:nvPr/>
        </p:nvSpPr>
        <p:spPr>
          <a:xfrm>
            <a:off x="6111478" y="3725995"/>
            <a:ext cx="927495" cy="172112"/>
          </a:xfrm>
          <a:prstGeom prst="rect">
            <a:avLst/>
          </a:prstGeom>
          <a:solidFill>
            <a:srgbClr val="1E76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C0880D4-8424-2481-6FD7-74752A1B6DE0}"/>
              </a:ext>
            </a:extLst>
          </p:cNvPr>
          <p:cNvSpPr/>
          <p:nvPr/>
        </p:nvSpPr>
        <p:spPr>
          <a:xfrm>
            <a:off x="6904942" y="3206403"/>
            <a:ext cx="725089" cy="172112"/>
          </a:xfrm>
          <a:prstGeom prst="rect">
            <a:avLst/>
          </a:prstGeom>
          <a:solidFill>
            <a:srgbClr val="1E76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421A7F7-9D9A-A7A1-1A41-97BAC446A3A3}"/>
              </a:ext>
            </a:extLst>
          </p:cNvPr>
          <p:cNvSpPr/>
          <p:nvPr/>
        </p:nvSpPr>
        <p:spPr>
          <a:xfrm>
            <a:off x="7496130" y="2990189"/>
            <a:ext cx="883445" cy="172112"/>
          </a:xfrm>
          <a:prstGeom prst="rect">
            <a:avLst/>
          </a:prstGeom>
          <a:solidFill>
            <a:srgbClr val="1E76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FB15CF5-26F4-C773-4E2B-D6091EA4078E}"/>
              </a:ext>
            </a:extLst>
          </p:cNvPr>
          <p:cNvSpPr/>
          <p:nvPr/>
        </p:nvSpPr>
        <p:spPr>
          <a:xfrm>
            <a:off x="7496130" y="3461437"/>
            <a:ext cx="883445" cy="172112"/>
          </a:xfrm>
          <a:prstGeom prst="rect">
            <a:avLst/>
          </a:prstGeom>
          <a:solidFill>
            <a:srgbClr val="1E76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165CA0F-7CA1-3523-018B-53C53449A69A}"/>
              </a:ext>
            </a:extLst>
          </p:cNvPr>
          <p:cNvSpPr/>
          <p:nvPr/>
        </p:nvSpPr>
        <p:spPr>
          <a:xfrm>
            <a:off x="7496130" y="3725995"/>
            <a:ext cx="883445" cy="172112"/>
          </a:xfrm>
          <a:prstGeom prst="rect">
            <a:avLst/>
          </a:prstGeom>
          <a:solidFill>
            <a:srgbClr val="1E76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B09BA91-CA4B-63DA-1B0D-3E8F6143D7AE}"/>
              </a:ext>
            </a:extLst>
          </p:cNvPr>
          <p:cNvSpPr/>
          <p:nvPr/>
        </p:nvSpPr>
        <p:spPr>
          <a:xfrm>
            <a:off x="7496129" y="4008230"/>
            <a:ext cx="883445" cy="189913"/>
          </a:xfrm>
          <a:prstGeom prst="rect">
            <a:avLst/>
          </a:prstGeom>
          <a:solidFill>
            <a:srgbClr val="1E76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EF90903-9370-5672-84B5-51EDA4614963}"/>
              </a:ext>
            </a:extLst>
          </p:cNvPr>
          <p:cNvSpPr/>
          <p:nvPr/>
        </p:nvSpPr>
        <p:spPr>
          <a:xfrm>
            <a:off x="6111478" y="4003467"/>
            <a:ext cx="927495" cy="320883"/>
          </a:xfrm>
          <a:prstGeom prst="rect">
            <a:avLst/>
          </a:prstGeom>
          <a:solidFill>
            <a:srgbClr val="1E76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85FA824-AD0B-1A99-081C-0F011FA84C71}"/>
              </a:ext>
            </a:extLst>
          </p:cNvPr>
          <p:cNvSpPr/>
          <p:nvPr/>
        </p:nvSpPr>
        <p:spPr>
          <a:xfrm>
            <a:off x="9024536" y="3039061"/>
            <a:ext cx="680358" cy="594488"/>
          </a:xfrm>
          <a:prstGeom prst="rect">
            <a:avLst/>
          </a:prstGeom>
          <a:solidFill>
            <a:srgbClr val="1E76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5777A5E-99BB-428B-F958-9D5488C03E41}"/>
              </a:ext>
            </a:extLst>
          </p:cNvPr>
          <p:cNvSpPr/>
          <p:nvPr/>
        </p:nvSpPr>
        <p:spPr>
          <a:xfrm>
            <a:off x="4771533" y="5118936"/>
            <a:ext cx="812498" cy="646070"/>
          </a:xfrm>
          <a:prstGeom prst="rect">
            <a:avLst/>
          </a:prstGeom>
          <a:solidFill>
            <a:srgbClr val="1E76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136D2D6-CC15-875D-D85D-B34C1B592D4F}"/>
              </a:ext>
            </a:extLst>
          </p:cNvPr>
          <p:cNvSpPr/>
          <p:nvPr/>
        </p:nvSpPr>
        <p:spPr>
          <a:xfrm>
            <a:off x="7567076" y="5118936"/>
            <a:ext cx="733962" cy="646070"/>
          </a:xfrm>
          <a:prstGeom prst="rect">
            <a:avLst/>
          </a:prstGeom>
          <a:solidFill>
            <a:srgbClr val="1E76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441CE164-FA0F-B6BD-FD7D-7E404C8AF6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12403" y="2008448"/>
            <a:ext cx="9967194" cy="3812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322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4" grpId="0" animBg="1"/>
      <p:bldP spid="6" grpId="0" animBg="1"/>
      <p:bldP spid="13" grpId="0"/>
      <p:bldP spid="17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texte 5">
            <a:extLst>
              <a:ext uri="{FF2B5EF4-FFF2-40B4-BE49-F238E27FC236}">
                <a16:creationId xmlns:a16="http://schemas.microsoft.com/office/drawing/2014/main" id="{FC37148C-E75B-7D8C-37B5-7F1E60727B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Antenna Part</a:t>
            </a:r>
          </a:p>
        </p:txBody>
      </p:sp>
      <p:sp>
        <p:nvSpPr>
          <p:cNvPr id="9" name="Espace réservé du texte 6">
            <a:extLst>
              <a:ext uri="{FF2B5EF4-FFF2-40B4-BE49-F238E27FC236}">
                <a16:creationId xmlns:a16="http://schemas.microsoft.com/office/drawing/2014/main" id="{CF4FDC4A-0B2C-6E27-EB7F-3BFBA918C67C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fr-FR" sz="2400" dirty="0"/>
              <a:t>Cellular (</a:t>
            </a:r>
            <a:r>
              <a:rPr lang="fr-FR" sz="2400" i="1" dirty="0"/>
              <a:t>LTE-M/NB-IoT</a:t>
            </a:r>
            <a:r>
              <a:rPr lang="fr-FR" sz="2400" dirty="0"/>
              <a:t>)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9AC3E451-F614-47A0-AEAD-8130C0A36C6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73" name="Google Shape;73;g85a50c4ca8_0_10"/>
          <p:cNvSpPr txBox="1">
            <a:spLocks noGrp="1"/>
          </p:cNvSpPr>
          <p:nvPr>
            <p:ph type="body" idx="3"/>
          </p:nvPr>
        </p:nvSpPr>
        <p:spPr>
          <a:xfrm>
            <a:off x="696000" y="3922777"/>
            <a:ext cx="10816295" cy="2073366"/>
          </a:xfrm>
          <a:prstGeom prst="rect">
            <a:avLst/>
          </a:prstGeom>
        </p:spPr>
        <p:txBody>
          <a:bodyPr spcFirstLastPara="1" wrap="square" lIns="180000" tIns="0" rIns="180000" bIns="0" numCol="2" anchor="t" anchorCtr="0">
            <a:noAutofit/>
          </a:bodyPr>
          <a:lstStyle/>
          <a:p>
            <a:pPr marL="0" lvl="1" indent="0">
              <a:spcAft>
                <a:spcPts val="800"/>
              </a:spcAft>
              <a:buClr>
                <a:srgbClr val="F55B60"/>
              </a:buClr>
              <a:buNone/>
              <a:tabLst>
                <a:tab pos="457200" algn="l"/>
              </a:tabLst>
            </a:pPr>
            <a:r>
              <a:rPr lang="en-US" sz="2400" dirty="0">
                <a:solidFill>
                  <a:srgbClr val="F55B60"/>
                </a:solidFill>
                <a:latin typeface="Arial Nova Cond" panose="020B0506020202020204" pitchFamily="34" charset="0"/>
                <a:cs typeface="Times New Roman" panose="02020603050405020304" pitchFamily="18" charset="0"/>
              </a:rPr>
              <a:t>On Board </a:t>
            </a:r>
            <a:r>
              <a:rPr lang="en-US" sz="2400" i="1" dirty="0">
                <a:solidFill>
                  <a:srgbClr val="F55B60"/>
                </a:solidFill>
                <a:latin typeface="Arial Nova Cond" panose="020B0506020202020204" pitchFamily="34" charset="0"/>
                <a:cs typeface="Times New Roman" panose="02020603050405020304" pitchFamily="18" charset="0"/>
              </a:rPr>
              <a:t>LTE-M/NB-IoT</a:t>
            </a:r>
            <a:r>
              <a:rPr lang="en-US" sz="2400" dirty="0">
                <a:solidFill>
                  <a:srgbClr val="F55B60"/>
                </a:solidFill>
                <a:latin typeface="Arial Nova Cond" panose="020B0506020202020204" pitchFamily="34" charset="0"/>
                <a:cs typeface="Times New Roman" panose="02020603050405020304" pitchFamily="18" charset="0"/>
              </a:rPr>
              <a:t> Antenna</a:t>
            </a:r>
            <a:endParaRPr lang="en-US" sz="2400" dirty="0">
              <a:solidFill>
                <a:srgbClr val="F55B60"/>
              </a:solidFill>
              <a:latin typeface="Arial Nova Cond" panose="020B0506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085850" lvl="2" indent="-285750">
              <a:spcAft>
                <a:spcPts val="800"/>
              </a:spcAft>
              <a:buClr>
                <a:schemeClr val="bg1"/>
              </a:buClr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2000" dirty="0">
                <a:solidFill>
                  <a:srgbClr val="FFC000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P822602</a:t>
            </a:r>
            <a:r>
              <a:rPr lang="en-US" sz="20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(Universal Broadband FR4 Embedded LTE/LPWA Ant.)</a:t>
            </a:r>
          </a:p>
          <a:p>
            <a:pPr marL="1085850" lvl="2" indent="-285750">
              <a:spcAft>
                <a:spcPts val="800"/>
              </a:spcAft>
              <a:buClr>
                <a:schemeClr val="bg1"/>
              </a:buClr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2000" dirty="0">
                <a:solidFill>
                  <a:srgbClr val="40BFDA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Based</a:t>
            </a:r>
            <a:r>
              <a:rPr lang="en-US" sz="20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on the </a:t>
            </a:r>
            <a:r>
              <a:rPr lang="en-US" sz="2000" i="1" dirty="0">
                <a:solidFill>
                  <a:srgbClr val="FFC000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nRF9160DK</a:t>
            </a:r>
            <a:r>
              <a:rPr lang="en-US" sz="2000" i="1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board</a:t>
            </a:r>
          </a:p>
          <a:p>
            <a:pPr marL="1085850" lvl="2" indent="-285750">
              <a:spcAft>
                <a:spcPts val="800"/>
              </a:spcAft>
              <a:buClr>
                <a:schemeClr val="bg1"/>
              </a:buClr>
              <a:buFont typeface="Arial" panose="020B0604020202020204" pitchFamily="34" charset="0"/>
              <a:buChar char="•"/>
              <a:tabLst>
                <a:tab pos="457200" algn="l"/>
              </a:tabLst>
            </a:pPr>
            <a:endParaRPr lang="en-US" sz="2000" i="1" dirty="0">
              <a:solidFill>
                <a:schemeClr val="bg1"/>
              </a:solidFill>
              <a:latin typeface="Arial Nova Cond" panose="020B0506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1" indent="0">
              <a:spcAft>
                <a:spcPts val="800"/>
              </a:spcAft>
              <a:buClr>
                <a:srgbClr val="F55B60"/>
              </a:buClr>
              <a:buNone/>
              <a:tabLst>
                <a:tab pos="457200" algn="l"/>
              </a:tabLst>
            </a:pPr>
            <a:r>
              <a:rPr lang="en-US" sz="2400" dirty="0">
                <a:solidFill>
                  <a:srgbClr val="F55B60"/>
                </a:solidFill>
                <a:latin typeface="Arial Nova Cond" panose="020B0506020202020204" pitchFamily="34" charset="0"/>
                <a:cs typeface="Times New Roman" panose="02020603050405020304" pitchFamily="18" charset="0"/>
              </a:rPr>
              <a:t>Watch Strap Antenna</a:t>
            </a:r>
            <a:endParaRPr lang="en-US" sz="2000" dirty="0">
              <a:solidFill>
                <a:srgbClr val="40BFDA"/>
              </a:solidFill>
              <a:latin typeface="Arial Nova Cond" panose="020B0506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143000" lvl="2" indent="-342900">
              <a:spcAft>
                <a:spcPts val="800"/>
              </a:spcAft>
              <a:buClr>
                <a:srgbClr val="92D050"/>
              </a:buClr>
              <a:buFont typeface="Arial Nova Cond" panose="020B0506020202020204" pitchFamily="34" charset="0"/>
              <a:buChar char="+"/>
              <a:tabLst>
                <a:tab pos="457200" algn="l"/>
              </a:tabLst>
            </a:pPr>
            <a:r>
              <a:rPr lang="en-US" sz="2000" dirty="0">
                <a:solidFill>
                  <a:srgbClr val="40BFDA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Functional</a:t>
            </a:r>
            <a:r>
              <a:rPr lang="en-US" sz="2000" dirty="0">
                <a:solidFill>
                  <a:srgbClr val="FFC000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800 MHz </a:t>
            </a:r>
            <a:r>
              <a:rPr lang="en-US" sz="20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Dipole Antenna</a:t>
            </a:r>
          </a:p>
          <a:p>
            <a:pPr marL="1143000" lvl="2" indent="-342900">
              <a:spcAft>
                <a:spcPts val="800"/>
              </a:spcAft>
              <a:buClr>
                <a:srgbClr val="92D050"/>
              </a:buClr>
              <a:buFont typeface="Arial Nova Cond" panose="020B0506020202020204" pitchFamily="34" charset="0"/>
              <a:buChar char="+"/>
              <a:tabLst>
                <a:tab pos="457200" algn="l"/>
              </a:tabLst>
            </a:pPr>
            <a:r>
              <a:rPr lang="en-US" sz="2000" dirty="0">
                <a:solidFill>
                  <a:srgbClr val="FFC000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Easy</a:t>
            </a:r>
            <a:r>
              <a:rPr lang="en-US" sz="20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and </a:t>
            </a:r>
            <a:r>
              <a:rPr lang="en-US" sz="2000" dirty="0">
                <a:solidFill>
                  <a:srgbClr val="FFC000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cost-effective</a:t>
            </a:r>
            <a:r>
              <a:rPr lang="en-US" sz="20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solidFill>
                  <a:srgbClr val="40BFDA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RF solution</a:t>
            </a:r>
          </a:p>
          <a:p>
            <a:pPr marL="1143000" lvl="2" indent="-342900">
              <a:spcAft>
                <a:spcPts val="800"/>
              </a:spcAft>
              <a:buClr>
                <a:srgbClr val="F55B60"/>
              </a:buClr>
              <a:buFont typeface="Arial Nova Cond" panose="020B0506020202020204" pitchFamily="34" charset="0"/>
              <a:buChar char="–"/>
              <a:tabLst>
                <a:tab pos="457200" algn="l"/>
              </a:tabLst>
            </a:pPr>
            <a:r>
              <a:rPr lang="en-US" sz="2000" dirty="0">
                <a:solidFill>
                  <a:srgbClr val="FFC000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Connection</a:t>
            </a:r>
            <a:r>
              <a:rPr lang="en-US" sz="20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between </a:t>
            </a:r>
            <a:r>
              <a:rPr lang="en-US" sz="2000" dirty="0">
                <a:solidFill>
                  <a:srgbClr val="40BFDA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antenna</a:t>
            </a:r>
            <a:r>
              <a:rPr lang="en-US" sz="20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and </a:t>
            </a:r>
            <a:r>
              <a:rPr lang="en-US" sz="2000" dirty="0">
                <a:solidFill>
                  <a:srgbClr val="40BFDA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device</a:t>
            </a:r>
            <a:r>
              <a:rPr lang="en-US" sz="20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is the </a:t>
            </a:r>
            <a:r>
              <a:rPr lang="en-US" sz="2000" dirty="0">
                <a:solidFill>
                  <a:srgbClr val="FFC000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weak point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C5FF8B3F-C257-1851-0D05-E8B3F7B5EA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solidFill>
            <a:srgbClr val="F5F5F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47D6EF93-73F1-85F4-C5BB-76D055CD4A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solidFill>
            <a:srgbClr val="F5F5F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D3D1B43B-D118-5D66-EFAB-C0A5533CE5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Roboto" panose="02000000000000000000" pitchFamily="2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1" name="Picture 10" descr="A close-up of a bottle&#10;&#10;Description automatically generated with low confidence">
            <a:extLst>
              <a:ext uri="{FF2B5EF4-FFF2-40B4-BE49-F238E27FC236}">
                <a16:creationId xmlns:a16="http://schemas.microsoft.com/office/drawing/2014/main" id="{93E99EDC-9EDC-BF94-31F8-E4B8700F8E0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082" b="95220" l="8025" r="88486">
                        <a14:foregroundMark x1="48918" y1="17039" x2="45499" y2="7170"/>
                        <a14:foregroundMark x1="45499" y1="7170" x2="66574" y2="12259"/>
                        <a14:foregroundMark x1="66574" y1="12259" x2="67271" y2="15369"/>
                        <a14:foregroundMark x1="59456" y1="3213" x2="23029" y2="2107"/>
                        <a14:foregroundMark x1="69574" y1="90953" x2="40684" y2="90953"/>
                        <a14:foregroundMark x1="24913" y1="93164" x2="24564" y2="90131"/>
                        <a14:foregroundMark x1="75925" y1="92213" x2="77041" y2="83500"/>
                        <a14:foregroundMark x1="75778" y1="94628" x2="76343" y2="92907"/>
                        <a14:foregroundMark x1="24564" y1="94140" x2="21912" y2="87510"/>
                        <a14:foregroundMark x1="8543" y1="24343" x2="14027" y2="27114"/>
                        <a14:backgroundMark x1="6420" y1="24441" x2="6909" y2="24441"/>
                        <a14:backgroundMark x1="7606" y1="23953" x2="8304" y2="24390"/>
                        <a14:backgroundMark x1="79972" y1="83115" x2="80321" y2="92547"/>
                        <a14:backgroundMark x1="80321" y1="92547" x2="80670" y2="92932"/>
                        <a14:backgroundMark x1="75576" y1="95297" x2="77390" y2="95554"/>
                        <a14:backgroundMark x1="69505" y1="96196" x2="78297" y2="94963"/>
                        <a14:backgroundMark x1="74320" y1="95117" x2="79484" y2="94526"/>
                        <a14:backgroundMark x1="19888" y1="93010" x2="23936" y2="94834"/>
                        <a14:backgroundMark x1="25541" y1="94706" x2="23517" y2="94603"/>
                      </a14:backgroundRemoval>
                    </a14:imgEffect>
                  </a14:imgLayer>
                </a14:imgProps>
              </a:ext>
            </a:extLst>
          </a:blip>
          <a:srcRect l="1" t="13390" r="1401" b="4164"/>
          <a:stretch/>
        </p:blipFill>
        <p:spPr>
          <a:xfrm>
            <a:off x="10448900" y="1983939"/>
            <a:ext cx="811100" cy="18415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 descr="A picture containing green&#10;&#10;Description automatically generated">
            <a:extLst>
              <a:ext uri="{FF2B5EF4-FFF2-40B4-BE49-F238E27FC236}">
                <a16:creationId xmlns:a16="http://schemas.microsoft.com/office/drawing/2014/main" id="{500F708C-4426-AA02-82CC-D39123F044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018" b="92029" l="4023" r="90640">
                        <a14:foregroundMark x1="61823" y1="8959" x2="63793" y2="8959"/>
                        <a14:foregroundMark x1="69458" y1="10804" x2="56979" y2="4348"/>
                        <a14:foregroundMark x1="56979" y1="4348" x2="53530" y2="9486"/>
                        <a14:foregroundMark x1="10673" y1="34190" x2="9113" y2="58893"/>
                        <a14:foregroundMark x1="9113" y1="58893" x2="9606" y2="59881"/>
                        <a14:foregroundMark x1="4433" y1="60079" x2="4187" y2="58103"/>
                        <a14:foregroundMark x1="42118" y1="87945" x2="54762" y2="92029"/>
                        <a14:foregroundMark x1="54762" y1="92029" x2="64039" y2="88999"/>
                        <a14:foregroundMark x1="90476" y1="40975" x2="90722" y2="50000"/>
                        <a14:foregroundMark x1="26355" y1="10145" x2="25780" y2="9486"/>
                        <a14:foregroundMark x1="25369" y1="9289" x2="25944" y2="9091"/>
                        <a14:foregroundMark x1="50246" y1="7115" x2="51889" y2="5751"/>
                        <a14:foregroundMark x1="51314" y1="5138" x2="55665" y2="4018"/>
                        <a14:foregroundMark x1="49179" y1="7576" x2="46388" y2="8103"/>
                        <a14:foregroundMark x1="49672" y1="7773" x2="51232" y2="6588"/>
                        <a14:foregroundMark x1="48358" y1="7773" x2="51314" y2="6851"/>
                        <a14:backgroundMark x1="53038" y1="94928" x2="54433" y2="95125"/>
                        <a14:backgroundMark x1="58703" y1="95191" x2="59934" y2="95125"/>
                        <a14:backgroundMark x1="45977" y1="94928" x2="49097" y2="95784"/>
                        <a14:backgroundMark x1="54269" y1="94928" x2="59934" y2="95191"/>
                        <a14:backgroundMark x1="47455" y1="95191" x2="53038" y2="95520"/>
                        <a14:backgroundMark x1="58867" y1="87154" x2="57389" y2="85903"/>
                        <a14:backgroundMark x1="54844" y1="84914" x2="53448" y2="83399"/>
                        <a14:backgroundMark x1="52463" y1="83531" x2="49836" y2="81357"/>
                        <a14:backgroundMark x1="47209" y1="77997" x2="46388" y2="76877"/>
                        <a14:backgroundMark x1="46634" y1="77141" x2="46634" y2="77800"/>
                        <a14:backgroundMark x1="46141" y1="77141" x2="45156" y2="77404"/>
                        <a14:backgroundMark x1="44992" y1="77602" x2="44335" y2="77668"/>
                        <a14:backgroundMark x1="53448" y1="6785" x2="52709" y2="678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5400000">
            <a:off x="8183248" y="1752172"/>
            <a:ext cx="1845994" cy="230067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996CA7DC-54FA-8C9A-BEB7-A0591D3B6B1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28785" y="1991970"/>
            <a:ext cx="6834805" cy="1821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686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texte 5">
            <a:extLst>
              <a:ext uri="{FF2B5EF4-FFF2-40B4-BE49-F238E27FC236}">
                <a16:creationId xmlns:a16="http://schemas.microsoft.com/office/drawing/2014/main" id="{FC37148C-E75B-7D8C-37B5-7F1E60727B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Antenna Part</a:t>
            </a:r>
          </a:p>
        </p:txBody>
      </p:sp>
      <p:sp>
        <p:nvSpPr>
          <p:cNvPr id="9" name="Espace réservé du texte 6">
            <a:extLst>
              <a:ext uri="{FF2B5EF4-FFF2-40B4-BE49-F238E27FC236}">
                <a16:creationId xmlns:a16="http://schemas.microsoft.com/office/drawing/2014/main" id="{CF4FDC4A-0B2C-6E27-EB7F-3BFBA918C67C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fr-FR" dirty="0"/>
              <a:t>GNSS – </a:t>
            </a:r>
            <a:r>
              <a:rPr lang="fr-FR" dirty="0" err="1"/>
              <a:t>Antenna</a:t>
            </a:r>
            <a:r>
              <a:rPr lang="fr-FR" dirty="0"/>
              <a:t> Basics</a:t>
            </a:r>
            <a:endParaRPr lang="fr-FR" sz="2400" dirty="0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9AC3E451-F614-47A0-AEAD-8130C0A36C6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23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Google Shape;73;g85a50c4ca8_0_10"/>
              <p:cNvSpPr txBox="1">
                <a:spLocks noGrp="1"/>
              </p:cNvSpPr>
              <p:nvPr>
                <p:ph type="body" idx="3"/>
              </p:nvPr>
            </p:nvSpPr>
            <p:spPr>
              <a:prstGeom prst="rect">
                <a:avLst/>
              </a:prstGeom>
            </p:spPr>
            <p:txBody>
              <a:bodyPr spcFirstLastPara="1" wrap="square" lIns="180000" tIns="0" rIns="180000" bIns="0" numCol="2" spcCol="72000" anchor="ctr" anchorCtr="0">
                <a:noAutofit/>
              </a:bodyPr>
              <a:lstStyle/>
              <a:p>
                <a:pPr marL="0" lvl="1" indent="0">
                  <a:spcAft>
                    <a:spcPts val="800"/>
                  </a:spcAft>
                  <a:buClr>
                    <a:srgbClr val="F55B60"/>
                  </a:buClr>
                  <a:buNone/>
                  <a:tabLst>
                    <a:tab pos="457200" algn="l"/>
                  </a:tabLst>
                </a:pPr>
                <a:r>
                  <a:rPr lang="en-US" sz="2400" dirty="0">
                    <a:solidFill>
                      <a:srgbClr val="F55B60"/>
                    </a:solidFill>
                    <a:latin typeface="Arial Nova Cond" panose="020B050602020202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General Considerations</a:t>
                </a:r>
              </a:p>
              <a:p>
                <a:pPr marL="1085850" lvl="2" indent="-285750">
                  <a:spcAft>
                    <a:spcPts val="800"/>
                  </a:spcAft>
                  <a:buClr>
                    <a:schemeClr val="bg1"/>
                  </a:buClr>
                  <a:buFont typeface="Arial" panose="020B0604020202020204" pitchFamily="34" charset="0"/>
                  <a:buChar char="•"/>
                  <a:tabLst>
                    <a:tab pos="457200" algn="l"/>
                  </a:tabLst>
                </a:pPr>
                <a:r>
                  <a:rPr lang="en-US" sz="1800" dirty="0">
                    <a:solidFill>
                      <a:schemeClr val="bg1"/>
                    </a:solidFill>
                    <a:latin typeface="Arial Nova Cond" panose="020B050602020202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Sky visibility : ↗ satellites = ↗ accuracy</a:t>
                </a:r>
              </a:p>
              <a:p>
                <a:pPr marL="1085850" lvl="2" indent="-285750">
                  <a:spcAft>
                    <a:spcPts val="800"/>
                  </a:spcAft>
                  <a:buClr>
                    <a:schemeClr val="bg1"/>
                  </a:buClr>
                  <a:buFont typeface="Arial" panose="020B0604020202020204" pitchFamily="34" charset="0"/>
                  <a:buChar char="•"/>
                  <a:tabLst>
                    <a:tab pos="457200" algn="l"/>
                  </a:tabLst>
                </a:pPr>
                <a:r>
                  <a:rPr lang="en-US" sz="1800" dirty="0">
                    <a:solidFill>
                      <a:schemeClr val="bg1"/>
                    </a:solidFill>
                    <a:latin typeface="Arial Nova Cond" panose="020B050602020202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Strongest satellite : </a:t>
                </a:r>
                <a14:m>
                  <m:oMath xmlns:m="http://schemas.openxmlformats.org/officeDocument/2006/math">
                    <m:r>
                      <a:rPr lang="fr-FR" sz="1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44 </m:t>
                    </m:r>
                    <m:r>
                      <a:rPr lang="fr-FR" sz="1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≤</m:t>
                    </m:r>
                    <m:f>
                      <m:fPr>
                        <m:ctrlPr>
                          <a:rPr lang="fr-FR" sz="1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fr-FR" sz="1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𝐶</m:t>
                        </m:r>
                      </m:num>
                      <m:den>
                        <m:sSub>
                          <m:sSubPr>
                            <m:ctrlPr>
                              <a:rPr lang="fr-FR" sz="1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fr-FR" sz="1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fr-FR" sz="1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fr-FR" sz="1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≤50 [</m:t>
                    </m:r>
                    <m:r>
                      <a:rPr lang="fr-FR" sz="1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𝑑𝐵𝐻𝑧</m:t>
                    </m:r>
                    <m:r>
                      <a:rPr lang="fr-FR" sz="1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]</m:t>
                    </m:r>
                  </m:oMath>
                </a14:m>
                <a:endParaRPr lang="en-US" sz="1800" dirty="0">
                  <a:solidFill>
                    <a:schemeClr val="bg1"/>
                  </a:solidFill>
                  <a:latin typeface="Arial Nova Cond" panose="020B0506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lvl="1" indent="0">
                  <a:spcAft>
                    <a:spcPts val="800"/>
                  </a:spcAft>
                  <a:buClr>
                    <a:srgbClr val="F55B60"/>
                  </a:buClr>
                  <a:buNone/>
                  <a:tabLst>
                    <a:tab pos="457200" algn="l"/>
                  </a:tabLst>
                </a:pPr>
                <a:r>
                  <a:rPr lang="en-US" sz="2400" dirty="0">
                    <a:solidFill>
                      <a:srgbClr val="F55B60"/>
                    </a:solidFill>
                    <a:latin typeface="Arial Nova Cond" panose="020B0506020202020204" pitchFamily="34" charset="0"/>
                    <a:cs typeface="Times New Roman" panose="02020603050405020304" pitchFamily="18" charset="0"/>
                  </a:rPr>
                  <a:t>Active vs Passive Antenna</a:t>
                </a:r>
              </a:p>
              <a:p>
                <a:pPr marL="0" lvl="1" indent="0">
                  <a:spcAft>
                    <a:spcPts val="800"/>
                  </a:spcAft>
                  <a:buClr>
                    <a:srgbClr val="F55B60"/>
                  </a:buClr>
                  <a:buNone/>
                  <a:tabLst>
                    <a:tab pos="457200" algn="l"/>
                  </a:tabLst>
                </a:pPr>
                <a:endParaRPr lang="en-US" sz="2000" dirty="0">
                  <a:solidFill>
                    <a:srgbClr val="F55B60"/>
                  </a:solidFill>
                  <a:latin typeface="Arial Nova Cond" panose="020B0506020202020204" pitchFamily="34" charset="0"/>
                  <a:cs typeface="Times New Roman" panose="02020603050405020304" pitchFamily="18" charset="0"/>
                </a:endParaRPr>
              </a:p>
              <a:p>
                <a:pPr marL="0" lvl="1" indent="0">
                  <a:spcAft>
                    <a:spcPts val="800"/>
                  </a:spcAft>
                  <a:buClr>
                    <a:srgbClr val="F55B60"/>
                  </a:buClr>
                  <a:buNone/>
                  <a:tabLst>
                    <a:tab pos="457200" algn="l"/>
                  </a:tabLst>
                </a:pPr>
                <a:endParaRPr lang="en-US" sz="2000" dirty="0">
                  <a:solidFill>
                    <a:srgbClr val="F55B60"/>
                  </a:solidFill>
                  <a:latin typeface="Arial Nova Cond" panose="020B0506020202020204" pitchFamily="34" charset="0"/>
                  <a:cs typeface="Times New Roman" panose="02020603050405020304" pitchFamily="18" charset="0"/>
                </a:endParaRPr>
              </a:p>
              <a:p>
                <a:pPr marL="0" lvl="1" indent="0">
                  <a:spcAft>
                    <a:spcPts val="800"/>
                  </a:spcAft>
                  <a:buClr>
                    <a:srgbClr val="F55B60"/>
                  </a:buClr>
                  <a:buNone/>
                  <a:tabLst>
                    <a:tab pos="457200" algn="l"/>
                  </a:tabLst>
                </a:pPr>
                <a:endParaRPr lang="en-US" sz="2000" dirty="0">
                  <a:solidFill>
                    <a:srgbClr val="F55B60"/>
                  </a:solidFill>
                  <a:latin typeface="Arial Nova Cond" panose="020B0506020202020204" pitchFamily="34" charset="0"/>
                  <a:cs typeface="Times New Roman" panose="02020603050405020304" pitchFamily="18" charset="0"/>
                </a:endParaRPr>
              </a:p>
              <a:p>
                <a:pPr marL="0" lvl="1" indent="0">
                  <a:spcAft>
                    <a:spcPts val="800"/>
                  </a:spcAft>
                  <a:buClr>
                    <a:srgbClr val="F55B60"/>
                  </a:buClr>
                  <a:buNone/>
                  <a:tabLst>
                    <a:tab pos="457200" algn="l"/>
                  </a:tabLst>
                </a:pPr>
                <a:endParaRPr lang="en-US" sz="2000" dirty="0">
                  <a:solidFill>
                    <a:srgbClr val="F55B60"/>
                  </a:solidFill>
                  <a:latin typeface="Arial Nova Cond" panose="020B0506020202020204" pitchFamily="34" charset="0"/>
                  <a:cs typeface="Times New Roman" panose="02020603050405020304" pitchFamily="18" charset="0"/>
                </a:endParaRPr>
              </a:p>
              <a:p>
                <a:pPr marL="0" lvl="1" indent="0">
                  <a:spcAft>
                    <a:spcPts val="800"/>
                  </a:spcAft>
                  <a:buClr>
                    <a:srgbClr val="F55B60"/>
                  </a:buClr>
                  <a:buNone/>
                  <a:tabLst>
                    <a:tab pos="457200" algn="l"/>
                  </a:tabLst>
                </a:pPr>
                <a:endParaRPr lang="en-US" sz="2000" dirty="0">
                  <a:solidFill>
                    <a:srgbClr val="F55B60"/>
                  </a:solidFill>
                  <a:latin typeface="Arial Nova Cond" panose="020B0506020202020204" pitchFamily="34" charset="0"/>
                  <a:cs typeface="Times New Roman" panose="02020603050405020304" pitchFamily="18" charset="0"/>
                </a:endParaRPr>
              </a:p>
              <a:p>
                <a:pPr marL="0" lvl="1" indent="0">
                  <a:spcAft>
                    <a:spcPts val="800"/>
                  </a:spcAft>
                  <a:buClr>
                    <a:srgbClr val="F55B60"/>
                  </a:buClr>
                  <a:buNone/>
                  <a:tabLst>
                    <a:tab pos="457200" algn="l"/>
                  </a:tabLst>
                </a:pPr>
                <a:r>
                  <a:rPr lang="en-US" sz="2400" dirty="0">
                    <a:solidFill>
                      <a:srgbClr val="F55B60"/>
                    </a:solidFill>
                    <a:latin typeface="Arial Nova Cond" panose="020B0506020202020204" pitchFamily="34" charset="0"/>
                    <a:cs typeface="Times New Roman" panose="02020603050405020304" pitchFamily="18" charset="0"/>
                  </a:rPr>
                  <a:t>Available Solution</a:t>
                </a:r>
              </a:p>
              <a:p>
                <a:pPr marL="1085850" lvl="2" indent="-285750">
                  <a:spcAft>
                    <a:spcPts val="800"/>
                  </a:spcAft>
                  <a:buClr>
                    <a:schemeClr val="bg1"/>
                  </a:buClr>
                  <a:buFont typeface="Arial" panose="020B0604020202020204" pitchFamily="34" charset="0"/>
                  <a:buChar char="•"/>
                  <a:tabLst>
                    <a:tab pos="457200" algn="l"/>
                  </a:tabLst>
                </a:pPr>
                <a:r>
                  <a:rPr lang="en-US" sz="1800" dirty="0">
                    <a:solidFill>
                      <a:schemeClr val="bg1"/>
                    </a:solidFill>
                    <a:latin typeface="Arial Nova Cond" panose="020B050602020202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Patch Antenna</a:t>
                </a:r>
              </a:p>
              <a:p>
                <a:pPr marL="1085850" lvl="2" indent="-285750">
                  <a:spcAft>
                    <a:spcPts val="800"/>
                  </a:spcAft>
                  <a:buClr>
                    <a:schemeClr val="bg1"/>
                  </a:buClr>
                  <a:buFont typeface="Arial" panose="020B0604020202020204" pitchFamily="34" charset="0"/>
                  <a:buChar char="•"/>
                  <a:tabLst>
                    <a:tab pos="457200" algn="l"/>
                  </a:tabLst>
                </a:pPr>
                <a:r>
                  <a:rPr lang="en-US" sz="1800" dirty="0">
                    <a:solidFill>
                      <a:schemeClr val="bg1"/>
                    </a:solidFill>
                    <a:latin typeface="Arial Nova Cond" panose="020B050602020202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Helix Antenna</a:t>
                </a:r>
              </a:p>
              <a:p>
                <a:pPr marL="1085850" lvl="2" indent="-285750">
                  <a:spcAft>
                    <a:spcPts val="800"/>
                  </a:spcAft>
                  <a:buClr>
                    <a:schemeClr val="bg1"/>
                  </a:buClr>
                  <a:buFont typeface="Arial" panose="020B0604020202020204" pitchFamily="34" charset="0"/>
                  <a:buChar char="•"/>
                  <a:tabLst>
                    <a:tab pos="457200" algn="l"/>
                  </a:tabLst>
                </a:pPr>
                <a:r>
                  <a:rPr lang="en-US" sz="1800" dirty="0">
                    <a:solidFill>
                      <a:schemeClr val="bg1"/>
                    </a:solidFill>
                    <a:latin typeface="Arial Nova Cond" panose="020B050602020202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Chip Antenna</a:t>
                </a:r>
              </a:p>
              <a:p>
                <a:pPr marL="1085850" lvl="2" indent="-285750">
                  <a:spcAft>
                    <a:spcPts val="800"/>
                  </a:spcAft>
                  <a:buClr>
                    <a:schemeClr val="bg1"/>
                  </a:buClr>
                  <a:buFont typeface="Arial" panose="020B0604020202020204" pitchFamily="34" charset="0"/>
                  <a:buChar char="•"/>
                  <a:tabLst>
                    <a:tab pos="457200" algn="l"/>
                  </a:tabLst>
                </a:pPr>
                <a:r>
                  <a:rPr lang="en-US" sz="1800" dirty="0">
                    <a:solidFill>
                      <a:schemeClr val="bg1"/>
                    </a:solidFill>
                    <a:latin typeface="Arial Nova Cond" panose="020B050602020202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PCB Antenna</a:t>
                </a:r>
              </a:p>
              <a:p>
                <a:pPr marL="1085850" lvl="2" indent="-285750">
                  <a:spcAft>
                    <a:spcPts val="800"/>
                  </a:spcAft>
                  <a:buClr>
                    <a:schemeClr val="bg1"/>
                  </a:buClr>
                  <a:buFont typeface="Arial" panose="020B0604020202020204" pitchFamily="34" charset="0"/>
                  <a:buChar char="•"/>
                  <a:tabLst>
                    <a:tab pos="457200" algn="l"/>
                  </a:tabLst>
                </a:pPr>
                <a:r>
                  <a:rPr lang="en-US" sz="1800" dirty="0">
                    <a:solidFill>
                      <a:schemeClr val="bg1"/>
                    </a:solidFill>
                    <a:latin typeface="Arial Nova Cond" panose="020B050602020202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Fractal Element Antenna (FEA)</a:t>
                </a:r>
              </a:p>
              <a:p>
                <a:pPr marL="1085850" lvl="2" indent="-285750">
                  <a:spcAft>
                    <a:spcPts val="800"/>
                  </a:spcAft>
                  <a:buClr>
                    <a:schemeClr val="bg1"/>
                  </a:buClr>
                  <a:buFont typeface="Arial" panose="020B0604020202020204" pitchFamily="34" charset="0"/>
                  <a:buChar char="•"/>
                  <a:tabLst>
                    <a:tab pos="457200" algn="l"/>
                  </a:tabLst>
                </a:pPr>
                <a:r>
                  <a:rPr lang="en-US" sz="1800" dirty="0">
                    <a:solidFill>
                      <a:schemeClr val="bg1"/>
                    </a:solidFill>
                    <a:latin typeface="Arial Nova Cond" panose="020B050602020202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Loop antenna</a:t>
                </a:r>
              </a:p>
              <a:p>
                <a:pPr marL="1085850" lvl="2" indent="-285750">
                  <a:spcAft>
                    <a:spcPts val="800"/>
                  </a:spcAft>
                  <a:buClr>
                    <a:schemeClr val="bg1"/>
                  </a:buClr>
                  <a:buFont typeface="Arial" panose="020B0604020202020204" pitchFamily="34" charset="0"/>
                  <a:buChar char="•"/>
                  <a:tabLst>
                    <a:tab pos="457200" algn="l"/>
                  </a:tabLst>
                </a:pPr>
                <a:r>
                  <a:rPr lang="en-US" sz="1800" dirty="0">
                    <a:solidFill>
                      <a:schemeClr val="bg1"/>
                    </a:solidFill>
                    <a:latin typeface="Arial Nova Cond" panose="020B050602020202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Planar Inverted F Antenna (PIFA)</a:t>
                </a:r>
              </a:p>
              <a:p>
                <a:pPr marL="1085850" lvl="2" indent="-285750">
                  <a:spcAft>
                    <a:spcPts val="800"/>
                  </a:spcAft>
                  <a:buClr>
                    <a:schemeClr val="bg1"/>
                  </a:buClr>
                  <a:buFont typeface="Arial" panose="020B0604020202020204" pitchFamily="34" charset="0"/>
                  <a:buChar char="•"/>
                  <a:tabLst>
                    <a:tab pos="457200" algn="l"/>
                  </a:tabLst>
                </a:pPr>
                <a:r>
                  <a:rPr lang="en-US" sz="1800" dirty="0">
                    <a:solidFill>
                      <a:schemeClr val="bg1"/>
                    </a:solidFill>
                    <a:latin typeface="Arial Nova Cond" panose="020B050602020202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High-end GNSS antennas</a:t>
                </a:r>
              </a:p>
            </p:txBody>
          </p:sp>
        </mc:Choice>
        <mc:Fallback xmlns="">
          <p:sp>
            <p:nvSpPr>
              <p:cNvPr id="73" name="Google Shape;73;g85a50c4ca8_0_10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3"/>
              </p:nvPr>
            </p:nvSpPr>
            <p:spPr>
              <a:prstGeom prst="rect">
                <a:avLst/>
              </a:prstGeom>
              <a:blipFill>
                <a:blip r:embed="rId3"/>
                <a:stretch>
                  <a:fillRect l="-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2">
            <a:extLst>
              <a:ext uri="{FF2B5EF4-FFF2-40B4-BE49-F238E27FC236}">
                <a16:creationId xmlns:a16="http://schemas.microsoft.com/office/drawing/2014/main" id="{C5FF8B3F-C257-1851-0D05-E8B3F7B5EA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solidFill>
            <a:srgbClr val="F5F5F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47D6EF93-73F1-85F4-C5BB-76D055CD4A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solidFill>
            <a:srgbClr val="F5F5F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D3D1B43B-D118-5D66-EFAB-C0A5533CE5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Roboto" panose="02000000000000000000" pitchFamily="2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74577573-0335-6BEF-EA96-CBF7AB8DFD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3746306"/>
              </p:ext>
            </p:extLst>
          </p:nvPr>
        </p:nvGraphicFramePr>
        <p:xfrm>
          <a:off x="879350" y="3737610"/>
          <a:ext cx="5140450" cy="2124018"/>
        </p:xfrm>
        <a:graphic>
          <a:graphicData uri="http://schemas.openxmlformats.org/drawingml/2006/table">
            <a:tbl>
              <a:tblPr>
                <a:tableStyleId>{BAC8A6F5-3CD8-46FA-9363-C3ED923727A1}</a:tableStyleId>
              </a:tblPr>
              <a:tblGrid>
                <a:gridCol w="2427730">
                  <a:extLst>
                    <a:ext uri="{9D8B030D-6E8A-4147-A177-3AD203B41FA5}">
                      <a16:colId xmlns:a16="http://schemas.microsoft.com/office/drawing/2014/main" val="3344079332"/>
                    </a:ext>
                  </a:extLst>
                </a:gridCol>
                <a:gridCol w="2712720">
                  <a:extLst>
                    <a:ext uri="{9D8B030D-6E8A-4147-A177-3AD203B41FA5}">
                      <a16:colId xmlns:a16="http://schemas.microsoft.com/office/drawing/2014/main" val="3449767158"/>
                    </a:ext>
                  </a:extLst>
                </a:gridCol>
              </a:tblGrid>
              <a:tr h="10676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solidFill>
                            <a:srgbClr val="40BFDA"/>
                          </a:solidFill>
                          <a:effectLst/>
                          <a:latin typeface="Arial Nova Cond Light" panose="020B0306020202020204" pitchFamily="34" charset="0"/>
                        </a:rPr>
                        <a:t>Active antenna</a:t>
                      </a:r>
                      <a:endParaRPr lang="en-US" sz="1600" b="1" i="0" u="none" strike="noStrike" dirty="0">
                        <a:solidFill>
                          <a:srgbClr val="40BFDA"/>
                        </a:solidFill>
                        <a:effectLst/>
                        <a:latin typeface="Arial Nova Cond Light" panose="020B0306020202020204" pitchFamily="34" charset="0"/>
                      </a:endParaRPr>
                    </a:p>
                  </a:txBody>
                  <a:tcPr marL="36000" marR="36000" marT="36000" marB="36000" anchor="b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solidFill>
                            <a:srgbClr val="40BFDA"/>
                          </a:solidFill>
                          <a:effectLst/>
                          <a:latin typeface="Arial Nova Cond Light" panose="020B0306020202020204" pitchFamily="34" charset="0"/>
                        </a:rPr>
                        <a:t> Passive antenna</a:t>
                      </a:r>
                      <a:endParaRPr lang="en-US" sz="1600" b="1" i="0" u="none" strike="noStrike" dirty="0">
                        <a:solidFill>
                          <a:srgbClr val="40BFDA"/>
                        </a:solidFill>
                        <a:effectLst/>
                        <a:latin typeface="Arial Nova Cond Light" panose="020B0306020202020204" pitchFamily="34" charset="0"/>
                      </a:endParaRPr>
                    </a:p>
                  </a:txBody>
                  <a:tcPr marL="36000" marR="36000" marT="36000" marB="36000" anchor="b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1604699"/>
                  </a:ext>
                </a:extLst>
              </a:tr>
              <a:tr h="2068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solidFill>
                            <a:srgbClr val="FFC000"/>
                          </a:solidFill>
                          <a:latin typeface="Arial Nova Cond" panose="020B0506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↗ </a:t>
                      </a:r>
                      <a:r>
                        <a:rPr lang="en-US" sz="1400" u="none" strike="noStrike" dirty="0">
                          <a:solidFill>
                            <a:srgbClr val="FFC000"/>
                          </a:solidFill>
                          <a:effectLst/>
                          <a:latin typeface="Arial Nova Cond Light" panose="020B0306020202020204" pitchFamily="34" charset="0"/>
                        </a:rPr>
                        <a:t>power (10-60 </a:t>
                      </a:r>
                      <a:r>
                        <a:rPr lang="en-US" sz="1400" u="none" strike="noStrike" dirty="0" err="1">
                          <a:solidFill>
                            <a:srgbClr val="FFC000"/>
                          </a:solidFill>
                          <a:effectLst/>
                          <a:latin typeface="Arial Nova Cond Light" panose="020B0306020202020204" pitchFamily="34" charset="0"/>
                        </a:rPr>
                        <a:t>mW</a:t>
                      </a:r>
                      <a:r>
                        <a:rPr lang="en-US" sz="1400" u="none" strike="noStrike" dirty="0">
                          <a:solidFill>
                            <a:srgbClr val="FFC000"/>
                          </a:solidFill>
                          <a:effectLst/>
                          <a:latin typeface="Arial Nova Cond Light" panose="020B0306020202020204" pitchFamily="34" charset="0"/>
                        </a:rPr>
                        <a:t>)</a:t>
                      </a:r>
                      <a:endParaRPr lang="en-US" sz="1400" b="0" i="0" u="none" strike="noStrike" dirty="0">
                        <a:solidFill>
                          <a:srgbClr val="FFC000"/>
                        </a:solidFill>
                        <a:effectLst/>
                        <a:latin typeface="Arial Nova Cond Light" panose="020B0306020202020204" pitchFamily="34" charset="0"/>
                      </a:endParaRPr>
                    </a:p>
                  </a:txBody>
                  <a:tcPr marL="36000" marR="36000" marT="36000" marB="3600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solidFill>
                            <a:srgbClr val="92D050"/>
                          </a:solidFill>
                          <a:effectLst/>
                          <a:latin typeface="Arial Nova Cond Light" panose="020B0306020202020204" pitchFamily="34" charset="0"/>
                        </a:rPr>
                        <a:t>Does not add to power budget</a:t>
                      </a:r>
                      <a:endParaRPr lang="en-US" sz="1400" b="0" i="0" u="none" strike="noStrike" dirty="0">
                        <a:solidFill>
                          <a:srgbClr val="92D050"/>
                        </a:solidFill>
                        <a:effectLst/>
                        <a:latin typeface="Arial Nova Cond Light" panose="020B0306020202020204" pitchFamily="34" charset="0"/>
                      </a:endParaRPr>
                    </a:p>
                  </a:txBody>
                  <a:tcPr marL="36000" marR="36000" marT="36000" marB="3600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172569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solidFill>
                            <a:srgbClr val="92D050"/>
                          </a:solidFill>
                          <a:effectLst/>
                          <a:latin typeface="Arial Nova Cond Light" panose="020B0306020202020204" pitchFamily="34" charset="0"/>
                        </a:rPr>
                        <a:t>More tolerant to minor impedance miss-match or cable length</a:t>
                      </a:r>
                      <a:endParaRPr lang="en-US" sz="1400" b="0" i="0" u="none" strike="noStrike" dirty="0">
                        <a:solidFill>
                          <a:srgbClr val="92D050"/>
                        </a:solidFill>
                        <a:effectLst/>
                        <a:latin typeface="Arial Nova Cond Light" panose="020B0306020202020204" pitchFamily="34" charset="0"/>
                      </a:endParaRPr>
                    </a:p>
                  </a:txBody>
                  <a:tcPr marL="36000" marR="36000" marT="36000" marB="3600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solidFill>
                            <a:srgbClr val="FFC000"/>
                          </a:solidFill>
                          <a:effectLst/>
                          <a:latin typeface="Arial Nova Cond Light" panose="020B0306020202020204" pitchFamily="34" charset="0"/>
                        </a:rPr>
                        <a:t>RF line max length &amp; design is critical</a:t>
                      </a:r>
                    </a:p>
                    <a:p>
                      <a:pPr algn="ctr" fontAlgn="ctr"/>
                      <a:r>
                        <a:rPr lang="en-US" sz="1400" u="none" strike="noStrike" dirty="0">
                          <a:solidFill>
                            <a:srgbClr val="FFC000"/>
                          </a:solidFill>
                          <a:effectLst/>
                          <a:latin typeface="Arial Nova Cond Light" panose="020B0306020202020204" pitchFamily="34" charset="0"/>
                        </a:rPr>
                        <a:t>(max length = 10 cm)</a:t>
                      </a:r>
                      <a:endParaRPr lang="en-US" sz="1400" b="0" i="0" u="none" strike="noStrike" dirty="0">
                        <a:solidFill>
                          <a:srgbClr val="FFC000"/>
                        </a:solidFill>
                        <a:effectLst/>
                        <a:latin typeface="Arial Nova Cond Light" panose="020B0306020202020204" pitchFamily="34" charset="0"/>
                      </a:endParaRPr>
                    </a:p>
                  </a:txBody>
                  <a:tcPr marL="36000" marR="36000" marT="36000" marB="3600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98624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solidFill>
                            <a:srgbClr val="92D050"/>
                          </a:solidFill>
                          <a:effectLst/>
                          <a:latin typeface="Arial Nova Cond Light" panose="020B0306020202020204" pitchFamily="34" charset="0"/>
                        </a:rPr>
                        <a:t>Keep receiver noise figure low</a:t>
                      </a:r>
                      <a:endParaRPr lang="en-US" sz="1400" b="0" i="0" u="none" strike="noStrike" dirty="0">
                        <a:solidFill>
                          <a:srgbClr val="92D050"/>
                        </a:solidFill>
                        <a:effectLst/>
                        <a:latin typeface="Arial Nova Cond Light" panose="020B0306020202020204" pitchFamily="34" charset="0"/>
                      </a:endParaRPr>
                    </a:p>
                  </a:txBody>
                  <a:tcPr marL="36000" marR="36000" marT="36000" marB="3600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solidFill>
                            <a:srgbClr val="FFC000"/>
                          </a:solidFill>
                          <a:effectLst/>
                          <a:latin typeface="Arial Nova Cond Light" panose="020B0306020202020204" pitchFamily="34" charset="0"/>
                        </a:rPr>
                        <a:t>Sensitivity to jamming signals coupled to the RF line</a:t>
                      </a:r>
                      <a:endParaRPr lang="en-US" sz="1400" b="0" i="0" u="none" strike="noStrike" dirty="0">
                        <a:solidFill>
                          <a:srgbClr val="FFC000"/>
                        </a:solidFill>
                        <a:effectLst/>
                        <a:latin typeface="Arial Nova Cond Light" panose="020B0306020202020204" pitchFamily="34" charset="0"/>
                      </a:endParaRPr>
                    </a:p>
                  </a:txBody>
                  <a:tcPr marL="36000" marR="36000" marT="36000" marB="3600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5154252"/>
                  </a:ext>
                </a:extLst>
              </a:tr>
              <a:tr h="52537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solidFill>
                            <a:srgbClr val="92D050"/>
                          </a:solidFill>
                          <a:effectLst/>
                          <a:latin typeface="Arial Nova Cond Light" panose="020B0306020202020204" pitchFamily="34" charset="0"/>
                        </a:rPr>
                        <a:t>Less affected by jamming signals </a:t>
                      </a:r>
                    </a:p>
                    <a:p>
                      <a:pPr algn="ctr" fontAlgn="ctr"/>
                      <a:r>
                        <a:rPr lang="en-US" sz="1400" u="none" strike="noStrike" dirty="0">
                          <a:solidFill>
                            <a:srgbClr val="92D050"/>
                          </a:solidFill>
                          <a:effectLst/>
                          <a:latin typeface="Arial Nova Cond Light" panose="020B0306020202020204" pitchFamily="34" charset="0"/>
                        </a:rPr>
                        <a:t>(if equipped with filter)</a:t>
                      </a:r>
                      <a:endParaRPr lang="en-US" sz="1400" b="0" i="0" u="none" strike="noStrike" dirty="0">
                        <a:solidFill>
                          <a:srgbClr val="92D050"/>
                        </a:solidFill>
                        <a:effectLst/>
                        <a:latin typeface="Arial Nova Cond Light" panose="020B0306020202020204" pitchFamily="34" charset="0"/>
                      </a:endParaRPr>
                    </a:p>
                  </a:txBody>
                  <a:tcPr marL="36000" marR="36000" marT="36000" marB="3600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solidFill>
                            <a:srgbClr val="FFC000"/>
                          </a:solidFill>
                          <a:effectLst/>
                          <a:latin typeface="Arial Nova Cond Light" panose="020B0306020202020204" pitchFamily="34" charset="0"/>
                        </a:rPr>
                        <a:t>RF design experience is required to properly design a passive antenna</a:t>
                      </a:r>
                      <a:endParaRPr lang="en-US" sz="1400" b="0" i="0" u="none" strike="noStrike" dirty="0">
                        <a:solidFill>
                          <a:srgbClr val="FFC000"/>
                        </a:solidFill>
                        <a:effectLst/>
                        <a:latin typeface="Arial Nova Cond Light" panose="020B0306020202020204" pitchFamily="34" charset="0"/>
                      </a:endParaRPr>
                    </a:p>
                  </a:txBody>
                  <a:tcPr marL="36000" marR="36000" marT="36000" marB="3600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81114595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56F2CC4F-745C-C3F9-DE22-88BD6B1F3571}"/>
              </a:ext>
            </a:extLst>
          </p:cNvPr>
          <p:cNvSpPr/>
          <p:nvPr/>
        </p:nvSpPr>
        <p:spPr>
          <a:xfrm>
            <a:off x="6839712" y="3204972"/>
            <a:ext cx="4472938" cy="1065276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fr-FR" sz="1600" dirty="0">
                <a:solidFill>
                  <a:srgbClr val="FFC000"/>
                </a:solidFill>
                <a:latin typeface="Arial Nova Cond Light" panose="020B0306020202020204" pitchFamily="34" charset="0"/>
              </a:rPr>
              <a:t>Monopole </a:t>
            </a:r>
            <a:r>
              <a:rPr lang="fr-FR" sz="1600" dirty="0" err="1">
                <a:solidFill>
                  <a:srgbClr val="FFC000"/>
                </a:solidFill>
                <a:latin typeface="Arial Nova Cond Light" panose="020B0306020202020204" pitchFamily="34" charset="0"/>
              </a:rPr>
              <a:t>Antenna</a:t>
            </a:r>
            <a:endParaRPr lang="en-US" sz="1600" dirty="0">
              <a:solidFill>
                <a:srgbClr val="FFC000"/>
              </a:solidFill>
              <a:latin typeface="Arial Nova Cond Light" panose="020B0306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91E318-696C-817F-CDE6-12C5159C2EB2}"/>
              </a:ext>
            </a:extLst>
          </p:cNvPr>
          <p:cNvSpPr/>
          <p:nvPr/>
        </p:nvSpPr>
        <p:spPr>
          <a:xfrm>
            <a:off x="6839712" y="4336670"/>
            <a:ext cx="4472938" cy="1065276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fr-FR" sz="1600" dirty="0" err="1">
                <a:solidFill>
                  <a:srgbClr val="FFC000"/>
                </a:solidFill>
                <a:latin typeface="Arial Nova Cond Light" panose="020B0306020202020204" pitchFamily="34" charset="0"/>
              </a:rPr>
              <a:t>Dipole</a:t>
            </a:r>
            <a:r>
              <a:rPr lang="fr-FR" sz="1600" dirty="0">
                <a:solidFill>
                  <a:srgbClr val="FFC000"/>
                </a:solidFill>
                <a:latin typeface="Arial Nova Cond Light" panose="020B0306020202020204" pitchFamily="34" charset="0"/>
              </a:rPr>
              <a:t> </a:t>
            </a:r>
            <a:r>
              <a:rPr lang="fr-FR" sz="1600" dirty="0" err="1">
                <a:solidFill>
                  <a:srgbClr val="FFC000"/>
                </a:solidFill>
                <a:latin typeface="Arial Nova Cond Light" panose="020B0306020202020204" pitchFamily="34" charset="0"/>
              </a:rPr>
              <a:t>Antenna</a:t>
            </a:r>
            <a:endParaRPr lang="en-US" sz="1600" dirty="0">
              <a:solidFill>
                <a:srgbClr val="FFC000"/>
              </a:solidFill>
              <a:latin typeface="Arial Nova Cond Light" panose="020B0306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6188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7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5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7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7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0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7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5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7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uiExpand="1" build="p"/>
      <p:bldP spid="7" grpId="0" animBg="1"/>
      <p:bldP spid="10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texte 5">
            <a:extLst>
              <a:ext uri="{FF2B5EF4-FFF2-40B4-BE49-F238E27FC236}">
                <a16:creationId xmlns:a16="http://schemas.microsoft.com/office/drawing/2014/main" id="{FC37148C-E75B-7D8C-37B5-7F1E60727B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Antenna Part</a:t>
            </a:r>
          </a:p>
        </p:txBody>
      </p:sp>
      <p:sp>
        <p:nvSpPr>
          <p:cNvPr id="9" name="Espace réservé du texte 6">
            <a:extLst>
              <a:ext uri="{FF2B5EF4-FFF2-40B4-BE49-F238E27FC236}">
                <a16:creationId xmlns:a16="http://schemas.microsoft.com/office/drawing/2014/main" id="{CF4FDC4A-0B2C-6E27-EB7F-3BFBA918C67C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fr-FR" dirty="0"/>
              <a:t>GNSS – Patch vs Chip </a:t>
            </a:r>
            <a:r>
              <a:rPr lang="fr-FR" dirty="0" err="1"/>
              <a:t>Antenna</a:t>
            </a:r>
            <a:endParaRPr lang="fr-FR" sz="2400" dirty="0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9AC3E451-F614-47A0-AEAD-8130C0A36C6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73" name="Google Shape;73;g85a50c4ca8_0_10"/>
          <p:cNvSpPr txBox="1">
            <a:spLocks noGrp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 spcFirstLastPara="1" wrap="square" lIns="180000" tIns="0" rIns="180000" bIns="0" numCol="2" spcCol="72000" anchor="ctr" anchorCtr="0">
            <a:noAutofit/>
          </a:bodyPr>
          <a:lstStyle/>
          <a:p>
            <a:pPr marL="0" lvl="1" indent="0">
              <a:spcAft>
                <a:spcPts val="800"/>
              </a:spcAft>
              <a:buClr>
                <a:srgbClr val="F55B60"/>
              </a:buClr>
              <a:buNone/>
              <a:tabLst>
                <a:tab pos="457200" algn="l"/>
              </a:tabLst>
            </a:pPr>
            <a:r>
              <a:rPr lang="en-US" sz="2400" dirty="0">
                <a:solidFill>
                  <a:srgbClr val="F55B60"/>
                </a:solidFill>
                <a:latin typeface="Arial Nova Cond" panose="020B0506020202020204" pitchFamily="34" charset="0"/>
                <a:cs typeface="Times New Roman" panose="02020603050405020304" pitchFamily="18" charset="0"/>
              </a:rPr>
              <a:t>Patch Antenna</a:t>
            </a:r>
            <a:endParaRPr lang="en-US" sz="2400" dirty="0">
              <a:solidFill>
                <a:srgbClr val="F55B60"/>
              </a:solidFill>
              <a:latin typeface="Arial Nova Cond" panose="020B0506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085850" lvl="2" indent="-285750">
              <a:spcAft>
                <a:spcPts val="800"/>
              </a:spcAft>
              <a:buClr>
                <a:srgbClr val="92D050"/>
              </a:buClr>
              <a:buFont typeface="Arial Nova Cond" panose="020B0506020202020204" pitchFamily="34" charset="0"/>
              <a:buChar char="+"/>
              <a:tabLst>
                <a:tab pos="457200" algn="l"/>
              </a:tabLst>
            </a:pPr>
            <a:r>
              <a:rPr lang="en-US" sz="18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Most</a:t>
            </a:r>
            <a:r>
              <a:rPr lang="en-US" sz="1800" dirty="0">
                <a:solidFill>
                  <a:srgbClr val="40BFDA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common </a:t>
            </a:r>
            <a:r>
              <a:rPr lang="en-US" sz="18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antenna for </a:t>
            </a:r>
            <a:r>
              <a:rPr lang="en-US" sz="1800" dirty="0">
                <a:solidFill>
                  <a:srgbClr val="FFC000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GNSS</a:t>
            </a:r>
            <a:r>
              <a:rPr lang="en-US" sz="18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 marL="1085850" lvl="2" indent="-285750">
              <a:spcAft>
                <a:spcPts val="800"/>
              </a:spcAft>
              <a:buClr>
                <a:srgbClr val="92D050"/>
              </a:buClr>
              <a:buFont typeface="Arial Nova Cond" panose="020B0506020202020204" pitchFamily="34" charset="0"/>
              <a:buChar char="+"/>
              <a:tabLst>
                <a:tab pos="457200" algn="l"/>
              </a:tabLst>
            </a:pPr>
            <a:r>
              <a:rPr lang="en-US" sz="1800" dirty="0">
                <a:solidFill>
                  <a:srgbClr val="40BFDA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Ideal</a:t>
            </a:r>
            <a:r>
              <a:rPr lang="en-US" sz="18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for </a:t>
            </a:r>
            <a:r>
              <a:rPr lang="en-US" sz="1800" dirty="0">
                <a:solidFill>
                  <a:srgbClr val="FFC000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flat surface</a:t>
            </a:r>
            <a:r>
              <a:rPr lang="en-US" sz="18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mounting</a:t>
            </a:r>
          </a:p>
          <a:p>
            <a:pPr marL="1085850" lvl="2" indent="-285750">
              <a:spcAft>
                <a:spcPts val="800"/>
              </a:spcAft>
              <a:buClr>
                <a:srgbClr val="92D050"/>
              </a:buClr>
              <a:buFont typeface="Arial Nova Cond" panose="020B0506020202020204" pitchFamily="34" charset="0"/>
              <a:buChar char="+"/>
              <a:tabLst>
                <a:tab pos="457200" algn="l"/>
              </a:tabLst>
            </a:pPr>
            <a:r>
              <a:rPr lang="en-US" sz="1800" dirty="0">
                <a:solidFill>
                  <a:srgbClr val="FFC000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Low cost</a:t>
            </a:r>
          </a:p>
          <a:p>
            <a:pPr marL="1085850" lvl="2" indent="-285750">
              <a:spcAft>
                <a:spcPts val="800"/>
              </a:spcAft>
              <a:buClr>
                <a:srgbClr val="92D050"/>
              </a:buClr>
              <a:buFont typeface="Arial Nova Cond" panose="020B0506020202020204" pitchFamily="34" charset="0"/>
              <a:buChar char="+"/>
              <a:tabLst>
                <a:tab pos="457200" algn="l"/>
              </a:tabLst>
            </a:pPr>
            <a:r>
              <a:rPr lang="en-US" sz="1800" dirty="0">
                <a:solidFill>
                  <a:srgbClr val="40BFDA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Very</a:t>
            </a:r>
            <a:r>
              <a:rPr lang="en-US" sz="18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FFC000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high gain </a:t>
            </a:r>
            <a:r>
              <a:rPr lang="en-US" sz="18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capable</a:t>
            </a:r>
          </a:p>
          <a:p>
            <a:pPr marL="1085850" lvl="2" indent="-285750">
              <a:spcAft>
                <a:spcPts val="800"/>
              </a:spcAft>
              <a:buClr>
                <a:srgbClr val="92D050"/>
              </a:buClr>
              <a:buFont typeface="Arial Nova Cond" panose="020B0506020202020204" pitchFamily="34" charset="0"/>
              <a:buChar char="+"/>
              <a:tabLst>
                <a:tab pos="457200" algn="l"/>
              </a:tabLst>
            </a:pPr>
            <a:r>
              <a:rPr lang="en-US" sz="1800" dirty="0">
                <a:solidFill>
                  <a:srgbClr val="FFC000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Size</a:t>
            </a:r>
            <a:r>
              <a:rPr lang="en-US" sz="18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FFC000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range</a:t>
            </a:r>
            <a:r>
              <a:rPr lang="en-US" sz="18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en-US" sz="1800" i="1" dirty="0">
                <a:solidFill>
                  <a:srgbClr val="40BFDA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40 × 40 mm</a:t>
            </a:r>
            <a:r>
              <a:rPr lang="en-US" sz="1800" dirty="0">
                <a:solidFill>
                  <a:srgbClr val="40BFDA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 </a:t>
            </a:r>
            <a:r>
              <a:rPr lang="en-US" sz="1800" i="1" dirty="0">
                <a:solidFill>
                  <a:srgbClr val="40BFDA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10 × 10 mm</a:t>
            </a:r>
            <a:r>
              <a:rPr lang="en-US" sz="18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pPr marL="1085850" lvl="2" indent="-285750">
              <a:spcAft>
                <a:spcPts val="800"/>
              </a:spcAft>
              <a:buClr>
                <a:srgbClr val="F55B60"/>
              </a:buClr>
              <a:buFont typeface="Arial Nova Cond" panose="020B0506020202020204" pitchFamily="34" charset="0"/>
              <a:buChar char="–"/>
              <a:tabLst>
                <a:tab pos="457200" algn="l"/>
              </a:tabLst>
            </a:pPr>
            <a:r>
              <a:rPr lang="en-US" sz="18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Require a </a:t>
            </a:r>
            <a:r>
              <a:rPr lang="en-US" sz="1800" dirty="0">
                <a:solidFill>
                  <a:srgbClr val="FFC000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large ground</a:t>
            </a:r>
            <a:r>
              <a:rPr lang="en-US" sz="18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en-US" sz="1800" dirty="0">
                <a:solidFill>
                  <a:srgbClr val="40BFDA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min. </a:t>
            </a:r>
            <a:r>
              <a:rPr lang="en-US" sz="1800" i="1" dirty="0">
                <a:solidFill>
                  <a:srgbClr val="40BFDA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50 × 50 mm</a:t>
            </a:r>
            <a:r>
              <a:rPr lang="en-US" sz="18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pPr marL="1085850" lvl="2" indent="-285750">
              <a:spcAft>
                <a:spcPts val="800"/>
              </a:spcAft>
              <a:buClr>
                <a:srgbClr val="F55B60"/>
              </a:buClr>
              <a:buFont typeface="Arial Nova Cond" panose="020B0506020202020204" pitchFamily="34" charset="0"/>
              <a:buChar char="–"/>
              <a:tabLst>
                <a:tab pos="457200" algn="l"/>
              </a:tabLst>
            </a:pPr>
            <a:r>
              <a:rPr lang="en-US" sz="1800" dirty="0">
                <a:solidFill>
                  <a:srgbClr val="FFC000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Smaller</a:t>
            </a:r>
            <a:r>
              <a:rPr lang="en-US" sz="18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40BFDA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antenna</a:t>
            </a:r>
            <a:r>
              <a:rPr lang="en-US" sz="18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800" dirty="0">
                <a:solidFill>
                  <a:srgbClr val="FFC000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lower</a:t>
            </a:r>
            <a:r>
              <a:rPr lang="en-US" sz="18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overall </a:t>
            </a:r>
            <a:r>
              <a:rPr lang="en-US" sz="1800" dirty="0">
                <a:solidFill>
                  <a:srgbClr val="40BFDA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gain</a:t>
            </a:r>
          </a:p>
          <a:p>
            <a:pPr marL="1085850" lvl="2" indent="-285750">
              <a:spcAft>
                <a:spcPts val="800"/>
              </a:spcAft>
              <a:buClr>
                <a:srgbClr val="F55B60"/>
              </a:buClr>
              <a:buFont typeface="Arial Nova Cond" panose="020B0506020202020204" pitchFamily="34" charset="0"/>
              <a:buChar char="–"/>
              <a:tabLst>
                <a:tab pos="457200" algn="l"/>
              </a:tabLst>
            </a:pPr>
            <a:r>
              <a:rPr lang="en-US" sz="1800" dirty="0">
                <a:solidFill>
                  <a:srgbClr val="FFC000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Amplifying</a:t>
            </a:r>
            <a:r>
              <a:rPr lang="en-US" sz="18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the </a:t>
            </a:r>
            <a:r>
              <a:rPr lang="en-US" sz="1800" dirty="0">
                <a:solidFill>
                  <a:srgbClr val="40BFDA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signal</a:t>
            </a:r>
            <a:r>
              <a:rPr lang="en-US" sz="18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40BFDA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after</a:t>
            </a:r>
            <a:r>
              <a:rPr lang="en-US" sz="18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the </a:t>
            </a:r>
            <a:r>
              <a:rPr lang="en-US" sz="1800" dirty="0">
                <a:solidFill>
                  <a:srgbClr val="40BFDA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antenna</a:t>
            </a:r>
            <a:r>
              <a:rPr lang="en-US" sz="18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will </a:t>
            </a:r>
            <a:r>
              <a:rPr lang="en-US" sz="1800" dirty="0">
                <a:solidFill>
                  <a:srgbClr val="FFC000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not improve the </a:t>
            </a:r>
            <a:r>
              <a:rPr lang="en-US" sz="1800" i="1" dirty="0">
                <a:solidFill>
                  <a:srgbClr val="FFC000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SNR</a:t>
            </a:r>
          </a:p>
          <a:p>
            <a:pPr marL="0" lvl="1" indent="0">
              <a:spcAft>
                <a:spcPts val="800"/>
              </a:spcAft>
              <a:buClr>
                <a:srgbClr val="F55B60"/>
              </a:buClr>
              <a:buNone/>
              <a:tabLst>
                <a:tab pos="457200" algn="l"/>
              </a:tabLst>
            </a:pPr>
            <a:r>
              <a:rPr lang="en-US" sz="2400" dirty="0">
                <a:solidFill>
                  <a:srgbClr val="F55B60"/>
                </a:solidFill>
                <a:latin typeface="Arial Nova Cond" panose="020B0506020202020204" pitchFamily="34" charset="0"/>
                <a:cs typeface="Times New Roman" panose="02020603050405020304" pitchFamily="18" charset="0"/>
              </a:rPr>
              <a:t>Chip Antenna</a:t>
            </a:r>
          </a:p>
          <a:p>
            <a:pPr marL="1085850" lvl="2" indent="-285750">
              <a:spcAft>
                <a:spcPts val="800"/>
              </a:spcAft>
              <a:buClr>
                <a:srgbClr val="92D050"/>
              </a:buClr>
              <a:buFont typeface="Arial Nova Cond" panose="020B0506020202020204" pitchFamily="34" charset="0"/>
              <a:buChar char="+"/>
              <a:tabLst>
                <a:tab pos="457200" algn="l"/>
              </a:tabLst>
            </a:pPr>
            <a:r>
              <a:rPr lang="en-US" sz="18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More and more </a:t>
            </a:r>
            <a:r>
              <a:rPr lang="en-US" sz="1800" dirty="0">
                <a:solidFill>
                  <a:srgbClr val="40BFDA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common</a:t>
            </a:r>
            <a:r>
              <a:rPr lang="en-US" sz="18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for </a:t>
            </a:r>
            <a:r>
              <a:rPr lang="en-US" sz="1800" dirty="0">
                <a:solidFill>
                  <a:srgbClr val="FFC000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compact app</a:t>
            </a:r>
            <a:r>
              <a:rPr lang="en-US" sz="18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1085850" lvl="2" indent="-285750">
              <a:spcAft>
                <a:spcPts val="800"/>
              </a:spcAft>
              <a:buClr>
                <a:srgbClr val="92D050"/>
              </a:buClr>
              <a:buFont typeface="Arial Nova Cond" panose="020B0506020202020204" pitchFamily="34" charset="0"/>
              <a:buChar char="+"/>
              <a:tabLst>
                <a:tab pos="457200" algn="l"/>
              </a:tabLst>
            </a:pPr>
            <a:r>
              <a:rPr lang="en-US" sz="1800" dirty="0">
                <a:solidFill>
                  <a:srgbClr val="40BFDA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Extremely</a:t>
            </a:r>
            <a:r>
              <a:rPr lang="en-US" sz="18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FFC000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low cost</a:t>
            </a:r>
            <a:r>
              <a:rPr lang="en-US" sz="18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&amp; </a:t>
            </a:r>
            <a:r>
              <a:rPr lang="en-US" sz="1800" dirty="0">
                <a:solidFill>
                  <a:srgbClr val="FFC000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ultra-low-power</a:t>
            </a:r>
          </a:p>
          <a:p>
            <a:pPr marL="1085850" lvl="2" indent="-285750">
              <a:spcAft>
                <a:spcPts val="800"/>
              </a:spcAft>
              <a:buClr>
                <a:srgbClr val="92D050"/>
              </a:buClr>
              <a:buFont typeface="Arial Nova Cond" panose="020B0506020202020204" pitchFamily="34" charset="0"/>
              <a:buChar char="+"/>
              <a:tabLst>
                <a:tab pos="457200" algn="l"/>
              </a:tabLst>
            </a:pPr>
            <a:r>
              <a:rPr lang="en-US" sz="1800" dirty="0">
                <a:solidFill>
                  <a:srgbClr val="FFC000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Ultra-small size</a:t>
            </a:r>
            <a:r>
              <a:rPr lang="en-US" sz="18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available (</a:t>
            </a:r>
            <a:r>
              <a:rPr lang="en-US" sz="1800" i="1" dirty="0">
                <a:solidFill>
                  <a:srgbClr val="40BFDA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3.2×1.6×1.1mm</a:t>
            </a:r>
            <a:r>
              <a:rPr lang="en-US" sz="18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pPr marL="1085850" lvl="2" indent="-285750">
              <a:spcAft>
                <a:spcPts val="800"/>
              </a:spcAft>
              <a:buClr>
                <a:srgbClr val="92D050"/>
              </a:buClr>
              <a:buFont typeface="Arial Nova Cond" panose="020B0506020202020204" pitchFamily="34" charset="0"/>
              <a:buChar char="+"/>
              <a:tabLst>
                <a:tab pos="457200" algn="l"/>
              </a:tabLst>
            </a:pPr>
            <a:r>
              <a:rPr lang="en-US" sz="1800" dirty="0">
                <a:solidFill>
                  <a:srgbClr val="40BFDA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Relatively</a:t>
            </a:r>
            <a:r>
              <a:rPr lang="en-US" sz="18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FFC000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high gain</a:t>
            </a:r>
          </a:p>
          <a:p>
            <a:pPr marL="1085850" lvl="2" indent="-285750">
              <a:spcAft>
                <a:spcPts val="800"/>
              </a:spcAft>
              <a:buClr>
                <a:srgbClr val="92D050"/>
              </a:buClr>
              <a:buFont typeface="Arial Nova Cond" panose="020B0506020202020204" pitchFamily="34" charset="0"/>
              <a:buChar char="+"/>
              <a:tabLst>
                <a:tab pos="457200" algn="l"/>
              </a:tabLst>
            </a:pPr>
            <a:r>
              <a:rPr lang="en-US" sz="1800" dirty="0">
                <a:solidFill>
                  <a:srgbClr val="FFC000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Omni-directional </a:t>
            </a:r>
            <a:r>
              <a:rPr lang="en-US" sz="18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radiation patterns</a:t>
            </a:r>
          </a:p>
          <a:p>
            <a:pPr marL="1085850" lvl="2" indent="-285750">
              <a:spcAft>
                <a:spcPts val="800"/>
              </a:spcAft>
              <a:buClr>
                <a:srgbClr val="F55B60"/>
              </a:buClr>
              <a:buFont typeface="Arial Nova Cond" panose="020B0506020202020204" pitchFamily="34" charset="0"/>
              <a:buChar char="–"/>
              <a:tabLst>
                <a:tab pos="457200" algn="l"/>
              </a:tabLst>
            </a:pPr>
            <a:r>
              <a:rPr lang="en-US" sz="18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Require </a:t>
            </a:r>
            <a:r>
              <a:rPr lang="en-US" sz="1800" dirty="0">
                <a:solidFill>
                  <a:srgbClr val="FFC000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more careful RF design</a:t>
            </a:r>
            <a:r>
              <a:rPr lang="en-US" sz="18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: sensitive to </a:t>
            </a:r>
            <a:r>
              <a:rPr lang="en-US" sz="1800" dirty="0">
                <a:solidFill>
                  <a:srgbClr val="40BFDA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footprint</a:t>
            </a:r>
            <a:r>
              <a:rPr lang="en-US" sz="18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>
                <a:solidFill>
                  <a:srgbClr val="40BFDA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ground</a:t>
            </a:r>
            <a:r>
              <a:rPr lang="en-US" sz="18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40BFDA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plane</a:t>
            </a:r>
            <a:r>
              <a:rPr lang="en-US" sz="18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size &amp; </a:t>
            </a:r>
            <a:r>
              <a:rPr lang="en-US" sz="1800" dirty="0">
                <a:solidFill>
                  <a:srgbClr val="40BFDA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keep-out</a:t>
            </a:r>
            <a:r>
              <a:rPr lang="en-US" sz="18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area</a:t>
            </a:r>
          </a:p>
          <a:p>
            <a:pPr marL="1085850" lvl="2" indent="-285750">
              <a:spcAft>
                <a:spcPts val="800"/>
              </a:spcAft>
              <a:buClr>
                <a:srgbClr val="F55B60"/>
              </a:buClr>
              <a:buFont typeface="Arial Nova Cond" panose="020B0506020202020204" pitchFamily="34" charset="0"/>
              <a:buChar char="–"/>
              <a:tabLst>
                <a:tab pos="457200" algn="l"/>
              </a:tabLst>
            </a:pPr>
            <a:r>
              <a:rPr lang="en-US" sz="18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Respecting all recommendations </a:t>
            </a:r>
            <a:r>
              <a:rPr lang="en-US" sz="1800" dirty="0">
                <a:solidFill>
                  <a:srgbClr val="40BFDA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does not guaranty performance</a:t>
            </a:r>
            <a:r>
              <a:rPr lang="en-US" sz="18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due to potential </a:t>
            </a:r>
            <a:r>
              <a:rPr lang="en-US" sz="1800" dirty="0">
                <a:solidFill>
                  <a:srgbClr val="FFC000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detuning effects</a:t>
            </a:r>
            <a:r>
              <a:rPr lang="en-US" sz="18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created by </a:t>
            </a:r>
            <a:r>
              <a:rPr lang="en-US" sz="1800" dirty="0">
                <a:solidFill>
                  <a:srgbClr val="FFC000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nearby objects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C5FF8B3F-C257-1851-0D05-E8B3F7B5EA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solidFill>
            <a:srgbClr val="F5F5F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47D6EF93-73F1-85F4-C5BB-76D055CD4A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solidFill>
            <a:srgbClr val="F5F5F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D3D1B43B-D118-5D66-EFAB-C0A5533CE5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Roboto" panose="02000000000000000000" pitchFamily="2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9661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7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0"/>
                            </p:stCondLst>
                            <p:childTnLst>
                              <p:par>
                                <p:cTn id="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7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500"/>
                            </p:stCondLst>
                            <p:childTnLst>
                              <p:par>
                                <p:cTn id="5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7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000"/>
                            </p:stCondLst>
                            <p:childTnLst>
                              <p:par>
                                <p:cTn id="5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7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2500"/>
                            </p:stCondLst>
                            <p:childTnLst>
                              <p:par>
                                <p:cTn id="6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7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7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"/>
                            </p:stCondLst>
                            <p:childTnLst>
                              <p:par>
                                <p:cTn id="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7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texte 5">
            <a:extLst>
              <a:ext uri="{FF2B5EF4-FFF2-40B4-BE49-F238E27FC236}">
                <a16:creationId xmlns:a16="http://schemas.microsoft.com/office/drawing/2014/main" id="{FC37148C-E75B-7D8C-37B5-7F1E60727B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Antenna Part</a:t>
            </a:r>
          </a:p>
        </p:txBody>
      </p:sp>
      <p:sp>
        <p:nvSpPr>
          <p:cNvPr id="9" name="Espace réservé du texte 6">
            <a:extLst>
              <a:ext uri="{FF2B5EF4-FFF2-40B4-BE49-F238E27FC236}">
                <a16:creationId xmlns:a16="http://schemas.microsoft.com/office/drawing/2014/main" id="{CF4FDC4A-0B2C-6E27-EB7F-3BFBA918C67C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fr-FR" dirty="0"/>
              <a:t>GNSS – </a:t>
            </a:r>
            <a:r>
              <a:rPr lang="fr-FR" i="1" dirty="0" err="1"/>
              <a:t>Ignion</a:t>
            </a:r>
            <a:r>
              <a:rPr lang="fr-FR" dirty="0"/>
              <a:t> </a:t>
            </a:r>
            <a:r>
              <a:rPr lang="fr-FR" i="1" dirty="0"/>
              <a:t>DUO </a:t>
            </a:r>
            <a:r>
              <a:rPr lang="fr-FR" i="1" dirty="0" err="1"/>
              <a:t>mXTEND</a:t>
            </a:r>
            <a:r>
              <a:rPr lang="fr-FR" dirty="0"/>
              <a:t> (</a:t>
            </a:r>
            <a:r>
              <a:rPr lang="fr-FR" i="1" dirty="0"/>
              <a:t>NN03-320</a:t>
            </a:r>
            <a:r>
              <a:rPr lang="fr-FR" dirty="0"/>
              <a:t>) 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9AC3E451-F614-47A0-AEAD-8130C0A36C6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73" name="Google Shape;73;g85a50c4ca8_0_10"/>
          <p:cNvSpPr txBox="1">
            <a:spLocks noGrp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 spcFirstLastPara="1" wrap="square" lIns="180000" tIns="0" rIns="180000" bIns="0" numCol="2" spcCol="72000" anchor="ctr" anchorCtr="0">
            <a:noAutofit/>
          </a:bodyPr>
          <a:lstStyle/>
          <a:p>
            <a:pPr marL="0" lvl="1" indent="0">
              <a:spcAft>
                <a:spcPts val="800"/>
              </a:spcAft>
              <a:buClr>
                <a:srgbClr val="F55B60"/>
              </a:buClr>
              <a:buNone/>
              <a:tabLst>
                <a:tab pos="457200" algn="l"/>
              </a:tabLst>
            </a:pPr>
            <a:r>
              <a:rPr lang="en-US" sz="2400" dirty="0">
                <a:solidFill>
                  <a:srgbClr val="F55B60"/>
                </a:solidFill>
                <a:latin typeface="Arial Nova Cond" panose="020B0506020202020204" pitchFamily="34" charset="0"/>
                <a:cs typeface="Times New Roman" panose="02020603050405020304" pitchFamily="18" charset="0"/>
              </a:rPr>
              <a:t>Features</a:t>
            </a:r>
            <a:endParaRPr lang="en-US" sz="2400" dirty="0">
              <a:solidFill>
                <a:srgbClr val="F55B60"/>
              </a:solidFill>
              <a:latin typeface="Arial Nova Cond" panose="020B0506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085850" lvl="2" indent="-285750">
              <a:spcAft>
                <a:spcPts val="800"/>
              </a:spcAft>
              <a:buClr>
                <a:schemeClr val="bg1"/>
              </a:buClr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800" dirty="0">
                <a:solidFill>
                  <a:srgbClr val="40BFDA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High</a:t>
            </a:r>
            <a:r>
              <a:rPr lang="en-US" sz="18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FFC000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efficiency</a:t>
            </a:r>
          </a:p>
          <a:p>
            <a:pPr marL="1085850" lvl="2" indent="-285750">
              <a:spcAft>
                <a:spcPts val="800"/>
              </a:spcAft>
              <a:buClr>
                <a:schemeClr val="bg1"/>
              </a:buClr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800" dirty="0">
                <a:solidFill>
                  <a:srgbClr val="FFC000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Low power</a:t>
            </a:r>
            <a:r>
              <a:rPr lang="en-US" sz="18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40BFDA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consumption</a:t>
            </a:r>
          </a:p>
          <a:p>
            <a:pPr marL="1085850" lvl="2" indent="-285750">
              <a:spcAft>
                <a:spcPts val="800"/>
              </a:spcAft>
              <a:buClr>
                <a:schemeClr val="bg1"/>
              </a:buClr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800" dirty="0">
                <a:solidFill>
                  <a:srgbClr val="40BFDA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Operating</a:t>
            </a:r>
            <a:r>
              <a:rPr lang="en-US" sz="18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range : </a:t>
            </a:r>
            <a:r>
              <a:rPr lang="en-US" sz="1800" dirty="0">
                <a:solidFill>
                  <a:srgbClr val="FFC000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1561 -10600 MHz </a:t>
            </a:r>
          </a:p>
          <a:p>
            <a:pPr marL="1085850" lvl="2" indent="-285750">
              <a:spcAft>
                <a:spcPts val="800"/>
              </a:spcAft>
              <a:buClr>
                <a:schemeClr val="bg1"/>
              </a:buClr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800" dirty="0">
                <a:solidFill>
                  <a:srgbClr val="40BFDA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Best </a:t>
            </a:r>
            <a:r>
              <a:rPr lang="en-US" sz="18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for : </a:t>
            </a:r>
            <a:r>
              <a:rPr lang="en-US" sz="1800" dirty="0">
                <a:solidFill>
                  <a:srgbClr val="FFC000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1561 - 5875 MHz</a:t>
            </a:r>
            <a:endParaRPr lang="en-US" sz="1800" dirty="0">
              <a:solidFill>
                <a:srgbClr val="40BFDA"/>
              </a:solidFill>
              <a:latin typeface="Arial Nova Cond" panose="020B0506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085850" lvl="2" indent="-285750">
              <a:spcAft>
                <a:spcPts val="800"/>
              </a:spcAft>
              <a:buClr>
                <a:schemeClr val="bg1"/>
              </a:buClr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800" dirty="0">
                <a:solidFill>
                  <a:srgbClr val="40BFDA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Multipurpose</a:t>
            </a:r>
            <a:r>
              <a:rPr lang="en-US" sz="18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: </a:t>
            </a:r>
            <a:r>
              <a:rPr lang="en-US" sz="1800" dirty="0">
                <a:solidFill>
                  <a:srgbClr val="FFC000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Multiband</a:t>
            </a:r>
            <a:r>
              <a:rPr lang="en-US" sz="18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IoT chip antenna component with </a:t>
            </a:r>
            <a:r>
              <a:rPr lang="en-US" sz="1800" dirty="0">
                <a:solidFill>
                  <a:srgbClr val="FFC000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multiport</a:t>
            </a:r>
            <a:r>
              <a:rPr lang="en-US" sz="18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(2 ports)</a:t>
            </a:r>
          </a:p>
          <a:p>
            <a:pPr marL="1085850" lvl="2" indent="-285750">
              <a:spcAft>
                <a:spcPts val="800"/>
              </a:spcAft>
              <a:buClr>
                <a:schemeClr val="bg1"/>
              </a:buClr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800" dirty="0">
                <a:solidFill>
                  <a:srgbClr val="FFC000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 clearance</a:t>
            </a:r>
            <a:r>
              <a:rPr lang="en-US" sz="18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beyond the antenna footprint</a:t>
            </a:r>
          </a:p>
          <a:p>
            <a:pPr marL="1085850" lvl="2" indent="-285750">
              <a:spcAft>
                <a:spcPts val="800"/>
              </a:spcAft>
              <a:buClr>
                <a:schemeClr val="bg1"/>
              </a:buClr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800" dirty="0">
                <a:solidFill>
                  <a:srgbClr val="40BFDA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Compact</a:t>
            </a:r>
            <a:r>
              <a:rPr lang="en-US" sz="18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size : </a:t>
            </a:r>
            <a:r>
              <a:rPr lang="en-US" sz="1800" dirty="0">
                <a:solidFill>
                  <a:srgbClr val="FFC000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7.0 × 3.0 × 2.0 mm</a:t>
            </a:r>
          </a:p>
          <a:p>
            <a:pPr marL="1085850" lvl="2" indent="-285750">
              <a:spcAft>
                <a:spcPts val="800"/>
              </a:spcAft>
              <a:buClr>
                <a:schemeClr val="bg1"/>
              </a:buClr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800" dirty="0">
                <a:solidFill>
                  <a:srgbClr val="FFC000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Versatile</a:t>
            </a:r>
            <a:r>
              <a:rPr lang="en-US" sz="18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: Device </a:t>
            </a:r>
            <a:r>
              <a:rPr lang="en-US" sz="1800" dirty="0">
                <a:solidFill>
                  <a:srgbClr val="40BFDA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corner</a:t>
            </a:r>
            <a:r>
              <a:rPr lang="en-US" sz="18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or </a:t>
            </a:r>
            <a:r>
              <a:rPr lang="en-US" sz="1800" dirty="0">
                <a:solidFill>
                  <a:srgbClr val="40BFDA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center</a:t>
            </a:r>
            <a:r>
              <a:rPr lang="en-US" sz="18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edge</a:t>
            </a:r>
          </a:p>
          <a:p>
            <a:pPr marL="1085850" lvl="2" indent="-285750">
              <a:spcAft>
                <a:spcPts val="800"/>
              </a:spcAft>
              <a:buClr>
                <a:schemeClr val="bg1"/>
              </a:buClr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800" dirty="0">
                <a:solidFill>
                  <a:srgbClr val="FFC000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Reliability</a:t>
            </a:r>
            <a:r>
              <a:rPr lang="en-US" sz="18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: </a:t>
            </a:r>
            <a:r>
              <a:rPr lang="en-US" sz="1800" dirty="0">
                <a:solidFill>
                  <a:srgbClr val="40BFDA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Off-the-Shelf</a:t>
            </a:r>
            <a:r>
              <a:rPr lang="en-US" sz="18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standard product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C5FF8B3F-C257-1851-0D05-E8B3F7B5EA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solidFill>
            <a:srgbClr val="F5F5F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47D6EF93-73F1-85F4-C5BB-76D055CD4A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solidFill>
            <a:srgbClr val="F5F5F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D3D1B43B-D118-5D66-EFAB-C0A5533CE5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Roboto" panose="02000000000000000000" pitchFamily="2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5" name="Graphic 24">
            <a:extLst>
              <a:ext uri="{FF2B5EF4-FFF2-40B4-BE49-F238E27FC236}">
                <a16:creationId xmlns:a16="http://schemas.microsoft.com/office/drawing/2014/main" id="{B94722AD-B4EC-0A5C-01E5-40C1C2CB1FB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32885"/>
          <a:stretch/>
        </p:blipFill>
        <p:spPr>
          <a:xfrm>
            <a:off x="5536719" y="2011660"/>
            <a:ext cx="2968347" cy="1375830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AE607229-4FA4-D074-FE49-475EB67DF4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6200000">
            <a:off x="8009591" y="2428372"/>
            <a:ext cx="4004469" cy="2968347"/>
          </a:xfrm>
          <a:prstGeom prst="rect">
            <a:avLst/>
          </a:prstGeom>
        </p:spPr>
      </p:pic>
      <p:pic>
        <p:nvPicPr>
          <p:cNvPr id="28" name="Picture 27" descr="Logo&#10;&#10;Description automatically generated with medium confidence">
            <a:extLst>
              <a:ext uri="{FF2B5EF4-FFF2-40B4-BE49-F238E27FC236}">
                <a16:creationId xmlns:a16="http://schemas.microsoft.com/office/drawing/2014/main" id="{AEB3487A-9EA6-90B9-0B83-C520EB437A4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792" t="9800" r="5847" b="10414"/>
          <a:stretch/>
        </p:blipFill>
        <p:spPr>
          <a:xfrm>
            <a:off x="5965689" y="3809134"/>
            <a:ext cx="2283189" cy="137583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2685E9E0-C6A2-76B7-597C-C9CB4AFE2E4D}"/>
              </a:ext>
            </a:extLst>
          </p:cNvPr>
          <p:cNvSpPr txBox="1"/>
          <p:nvPr/>
        </p:nvSpPr>
        <p:spPr>
          <a:xfrm>
            <a:off x="6127762" y="5199166"/>
            <a:ext cx="2121116" cy="215444"/>
          </a:xfrm>
          <a:prstGeom prst="rect">
            <a:avLst/>
          </a:prstGeom>
          <a:noFill/>
        </p:spPr>
        <p:txBody>
          <a:bodyPr wrap="square" lIns="54000" tIns="0" rIns="0" bIns="0" rtlCol="0" anchor="ctr">
            <a:spAutoFit/>
          </a:bodyPr>
          <a:lstStyle/>
          <a:p>
            <a:pPr algn="ctr"/>
            <a:r>
              <a:rPr lang="en-US" b="0" i="1" dirty="0">
                <a:solidFill>
                  <a:schemeClr val="bg1"/>
                </a:solidFill>
                <a:effectLst/>
                <a:latin typeface="Arial Nova Cond Light" panose="020B0306020202020204" pitchFamily="34" charset="0"/>
              </a:rPr>
              <a:t>DUO </a:t>
            </a:r>
            <a:r>
              <a:rPr lang="en-US" b="0" i="1" dirty="0" err="1">
                <a:solidFill>
                  <a:schemeClr val="bg1"/>
                </a:solidFill>
                <a:effectLst/>
                <a:latin typeface="Arial Nova Cond Light" panose="020B0306020202020204" pitchFamily="34" charset="0"/>
              </a:rPr>
              <a:t>mXTEND</a:t>
            </a:r>
            <a:r>
              <a:rPr lang="en-US" b="0" i="1" dirty="0">
                <a:solidFill>
                  <a:schemeClr val="bg1"/>
                </a:solidFill>
                <a:effectLst/>
                <a:latin typeface="Arial Nova Cond Light" panose="020B0306020202020204" pitchFamily="34" charset="0"/>
              </a:rPr>
              <a:t> - </a:t>
            </a:r>
            <a:r>
              <a:rPr lang="en-US" b="0" i="1" u="none" strike="noStrike" dirty="0">
                <a:solidFill>
                  <a:srgbClr val="F55B60"/>
                </a:solidFill>
                <a:effectLst/>
                <a:latin typeface="Arial Nova Cond Light" panose="020B0306020202020204" pitchFamily="34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Datasheet</a:t>
            </a:r>
            <a:endParaRPr lang="fr-FR" i="1" u="sng" dirty="0">
              <a:solidFill>
                <a:srgbClr val="F55B60"/>
              </a:solidFill>
              <a:latin typeface="Arial Nova Cond Light" panose="020B0306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1228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0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7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5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0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7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5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7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uiExpand="1" build="p"/>
      <p:bldP spid="2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texte 5">
            <a:extLst>
              <a:ext uri="{FF2B5EF4-FFF2-40B4-BE49-F238E27FC236}">
                <a16:creationId xmlns:a16="http://schemas.microsoft.com/office/drawing/2014/main" id="{FC37148C-E75B-7D8C-37B5-7F1E60727B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Antenna Part</a:t>
            </a:r>
          </a:p>
        </p:txBody>
      </p:sp>
      <p:sp>
        <p:nvSpPr>
          <p:cNvPr id="9" name="Espace réservé du texte 6">
            <a:extLst>
              <a:ext uri="{FF2B5EF4-FFF2-40B4-BE49-F238E27FC236}">
                <a16:creationId xmlns:a16="http://schemas.microsoft.com/office/drawing/2014/main" id="{CF4FDC4A-0B2C-6E27-EB7F-3BFBA918C67C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fr-FR" dirty="0"/>
              <a:t>GNSS – </a:t>
            </a:r>
            <a:r>
              <a:rPr lang="fr-FR" i="1" dirty="0" err="1"/>
              <a:t>Ignion</a:t>
            </a:r>
            <a:r>
              <a:rPr lang="fr-FR" dirty="0"/>
              <a:t> </a:t>
            </a:r>
            <a:r>
              <a:rPr lang="fr-FR" i="1" dirty="0"/>
              <a:t>DUO </a:t>
            </a:r>
            <a:r>
              <a:rPr lang="fr-FR" i="1" dirty="0" err="1"/>
              <a:t>mXTEND</a:t>
            </a:r>
            <a:r>
              <a:rPr lang="fr-FR" dirty="0"/>
              <a:t> (</a:t>
            </a:r>
            <a:r>
              <a:rPr lang="fr-FR" i="1" dirty="0"/>
              <a:t>NN03-320</a:t>
            </a:r>
            <a:r>
              <a:rPr lang="fr-FR" dirty="0"/>
              <a:t>) 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9AC3E451-F614-47A0-AEAD-8130C0A36C6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26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Google Shape;73;g85a50c4ca8_0_10"/>
              <p:cNvSpPr txBox="1">
                <a:spLocks noGrp="1"/>
              </p:cNvSpPr>
              <p:nvPr>
                <p:ph type="body" idx="3"/>
              </p:nvPr>
            </p:nvSpPr>
            <p:spPr>
              <a:prstGeom prst="rect">
                <a:avLst/>
              </a:prstGeom>
            </p:spPr>
            <p:txBody>
              <a:bodyPr spcFirstLastPara="1" wrap="square" lIns="180000" tIns="0" rIns="180000" bIns="0" numCol="2" spcCol="72000" anchor="t" anchorCtr="0">
                <a:noAutofit/>
              </a:bodyPr>
              <a:lstStyle/>
              <a:p>
                <a:pPr marL="0" lvl="1" indent="0">
                  <a:spcAft>
                    <a:spcPts val="800"/>
                  </a:spcAft>
                  <a:buClr>
                    <a:srgbClr val="F55B60"/>
                  </a:buClr>
                  <a:buNone/>
                  <a:tabLst>
                    <a:tab pos="457200" algn="l"/>
                  </a:tabLst>
                </a:pPr>
                <a:r>
                  <a:rPr lang="en-US" sz="2400" dirty="0">
                    <a:solidFill>
                      <a:srgbClr val="F55B60"/>
                    </a:solidFill>
                    <a:latin typeface="Arial Nova Cond" panose="020B0506020202020204" pitchFamily="34" charset="0"/>
                    <a:cs typeface="Times New Roman" panose="02020603050405020304" pitchFamily="18" charset="0"/>
                  </a:rPr>
                  <a:t>Expected Performance</a:t>
                </a:r>
                <a:endParaRPr lang="en-US" sz="2400" dirty="0">
                  <a:solidFill>
                    <a:srgbClr val="F55B60"/>
                  </a:solidFill>
                  <a:latin typeface="Arial Nova Cond" panose="020B0506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1085850" lvl="2" indent="-285750">
                  <a:spcAft>
                    <a:spcPts val="800"/>
                  </a:spcAft>
                  <a:buClr>
                    <a:schemeClr val="bg1"/>
                  </a:buClr>
                  <a:buFont typeface="Arial" panose="020B0604020202020204" pitchFamily="34" charset="0"/>
                  <a:buChar char="•"/>
                  <a:tabLst>
                    <a:tab pos="457200" algn="l"/>
                  </a:tabLst>
                </a:pPr>
                <a:r>
                  <a:rPr lang="en-US" sz="1800" dirty="0">
                    <a:solidFill>
                      <a:schemeClr val="bg1"/>
                    </a:solidFill>
                    <a:latin typeface="Arial Nova Cond" panose="020B050602020202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Expected overall efficiency : </a:t>
                </a:r>
                <a14:m>
                  <m:oMath xmlns:m="http://schemas.openxmlformats.org/officeDocument/2006/math">
                    <m:r>
                      <a:rPr lang="fr-FR" sz="1800" i="1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≤ </m:t>
                    </m:r>
                  </m:oMath>
                </a14:m>
                <a:r>
                  <a:rPr lang="en-US" sz="1800" dirty="0">
                    <a:solidFill>
                      <a:srgbClr val="FFC000"/>
                    </a:solidFill>
                    <a:latin typeface="Arial Nova Cond" panose="020B050602020202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50%</a:t>
                </a:r>
              </a:p>
              <a:p>
                <a:pPr marL="1085850" lvl="2" indent="-285750">
                  <a:spcAft>
                    <a:spcPts val="800"/>
                  </a:spcAft>
                  <a:buClr>
                    <a:schemeClr val="bg1"/>
                  </a:buClr>
                  <a:buFont typeface="Arial" panose="020B0604020202020204" pitchFamily="34" charset="0"/>
                  <a:buChar char="•"/>
                  <a:tabLst>
                    <a:tab pos="457200" algn="l"/>
                  </a:tabLst>
                </a:pPr>
                <a:r>
                  <a:rPr lang="en-US" sz="1800" dirty="0">
                    <a:solidFill>
                      <a:schemeClr val="bg1"/>
                    </a:solidFill>
                    <a:latin typeface="Arial Nova Cond" panose="020B050602020202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Expected overall S11 : </a:t>
                </a:r>
                <a14:m>
                  <m:oMath xmlns:m="http://schemas.openxmlformats.org/officeDocument/2006/math">
                    <m:r>
                      <a:rPr lang="fr-FR" sz="1800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≤</m:t>
                    </m:r>
                  </m:oMath>
                </a14:m>
                <a:r>
                  <a:rPr lang="en-US" sz="1800" dirty="0">
                    <a:solidFill>
                      <a:srgbClr val="FFC000"/>
                    </a:solidFill>
                    <a:latin typeface="Arial Nova Cond" panose="020B050602020202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-10dB</a:t>
                </a:r>
              </a:p>
              <a:p>
                <a:pPr marL="1085850" lvl="2" indent="-285750">
                  <a:spcAft>
                    <a:spcPts val="800"/>
                  </a:spcAft>
                  <a:buClr>
                    <a:schemeClr val="bg1"/>
                  </a:buClr>
                  <a:buFont typeface="Arial" panose="020B0604020202020204" pitchFamily="34" charset="0"/>
                  <a:buChar char="•"/>
                  <a:tabLst>
                    <a:tab pos="457200" algn="l"/>
                  </a:tabLst>
                </a:pPr>
                <a:r>
                  <a:rPr lang="en-US" sz="1800" dirty="0">
                    <a:solidFill>
                      <a:schemeClr val="bg1"/>
                    </a:solidFill>
                    <a:latin typeface="Arial Nova Cond" panose="020B050602020202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Very sensitive to PCB size (ground plane)</a:t>
                </a:r>
              </a:p>
            </p:txBody>
          </p:sp>
        </mc:Choice>
        <mc:Fallback xmlns="">
          <p:sp>
            <p:nvSpPr>
              <p:cNvPr id="73" name="Google Shape;73;g85a50c4ca8_0_10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3"/>
              </p:nvPr>
            </p:nvSpPr>
            <p:spPr>
              <a:prstGeom prst="rect">
                <a:avLst/>
              </a:prstGeom>
              <a:blipFill>
                <a:blip r:embed="rId3"/>
                <a:stretch>
                  <a:fillRect l="-56" t="-23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2">
            <a:extLst>
              <a:ext uri="{FF2B5EF4-FFF2-40B4-BE49-F238E27FC236}">
                <a16:creationId xmlns:a16="http://schemas.microsoft.com/office/drawing/2014/main" id="{C5FF8B3F-C257-1851-0D05-E8B3F7B5EA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solidFill>
            <a:srgbClr val="F5F5F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47D6EF93-73F1-85F4-C5BB-76D055CD4A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solidFill>
            <a:srgbClr val="F5F5F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D3D1B43B-D118-5D66-EFAB-C0A5533CE5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Roboto" panose="02000000000000000000" pitchFamily="2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3" name="Table 6">
            <a:extLst>
              <a:ext uri="{FF2B5EF4-FFF2-40B4-BE49-F238E27FC236}">
                <a16:creationId xmlns:a16="http://schemas.microsoft.com/office/drawing/2014/main" id="{E3726DC6-7302-5A0D-C4DB-5D57EF408B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0775416"/>
              </p:ext>
            </p:extLst>
          </p:nvPr>
        </p:nvGraphicFramePr>
        <p:xfrm>
          <a:off x="6528293" y="5211600"/>
          <a:ext cx="4842067" cy="609600"/>
        </p:xfrm>
        <a:graphic>
          <a:graphicData uri="http://schemas.openxmlformats.org/drawingml/2006/table">
            <a:tbl>
              <a:tblPr firstRow="1" bandRow="1">
                <a:tableStyleId>{BAC8A6F5-3CD8-46FA-9363-C3ED923727A1}</a:tableStyleId>
              </a:tblPr>
              <a:tblGrid>
                <a:gridCol w="1639621">
                  <a:extLst>
                    <a:ext uri="{9D8B030D-6E8A-4147-A177-3AD203B41FA5}">
                      <a16:colId xmlns:a16="http://schemas.microsoft.com/office/drawing/2014/main" val="937080183"/>
                    </a:ext>
                  </a:extLst>
                </a:gridCol>
                <a:gridCol w="763363">
                  <a:extLst>
                    <a:ext uri="{9D8B030D-6E8A-4147-A177-3AD203B41FA5}">
                      <a16:colId xmlns:a16="http://schemas.microsoft.com/office/drawing/2014/main" val="1519407538"/>
                    </a:ext>
                  </a:extLst>
                </a:gridCol>
                <a:gridCol w="855255">
                  <a:extLst>
                    <a:ext uri="{9D8B030D-6E8A-4147-A177-3AD203B41FA5}">
                      <a16:colId xmlns:a16="http://schemas.microsoft.com/office/drawing/2014/main" val="77951806"/>
                    </a:ext>
                  </a:extLst>
                </a:gridCol>
                <a:gridCol w="1583828">
                  <a:extLst>
                    <a:ext uri="{9D8B030D-6E8A-4147-A177-3AD203B41FA5}">
                      <a16:colId xmlns:a16="http://schemas.microsoft.com/office/drawing/2014/main" val="2400900793"/>
                    </a:ext>
                  </a:extLst>
                </a:gridCol>
              </a:tblGrid>
              <a:tr h="159998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rgbClr val="40BFDA"/>
                          </a:solidFill>
                          <a:latin typeface="Arial Nova Cond Light" panose="020B0306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Frequency (MHz)</a:t>
                      </a:r>
                      <a:endParaRPr lang="en-US" sz="1400" dirty="0">
                        <a:latin typeface="Arial Nova Cond Light" panose="020B0306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C000"/>
                          </a:solidFill>
                          <a:latin typeface="Arial Nova Cond Light" panose="020B0306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1559</a:t>
                      </a:r>
                      <a:endParaRPr lang="en-US" sz="1400" dirty="0">
                        <a:solidFill>
                          <a:srgbClr val="FFC000"/>
                        </a:solidFill>
                        <a:latin typeface="Arial Nova Cond Light" panose="020B0306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C000"/>
                          </a:solidFill>
                          <a:latin typeface="Arial Nova Cond Light" panose="020B0306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1610</a:t>
                      </a:r>
                      <a:endParaRPr lang="en-US" sz="1400" dirty="0">
                        <a:solidFill>
                          <a:srgbClr val="FFC000"/>
                        </a:solidFill>
                        <a:latin typeface="Arial Nova Cond Light" panose="020B0306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C000"/>
                          </a:solidFill>
                          <a:latin typeface="Arial Nova Cond Light" panose="020B0306020202020204" pitchFamily="34" charset="0"/>
                        </a:rPr>
                        <a:t>Avg. 1559 - 1610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78326859"/>
                  </a:ext>
                </a:extLst>
              </a:tr>
              <a:tr h="159998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rgbClr val="40BFDA"/>
                          </a:solidFill>
                          <a:latin typeface="Arial Nova Cond Light" panose="020B0306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Total efficiency (%)</a:t>
                      </a:r>
                      <a:endParaRPr lang="en-US" sz="1400" dirty="0">
                        <a:solidFill>
                          <a:srgbClr val="40BFDA"/>
                        </a:solidFill>
                        <a:latin typeface="Arial Nova Cond Light" panose="020B0306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C000"/>
                          </a:solidFill>
                          <a:latin typeface="Arial Nova Cond Light" panose="020B0306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46.3</a:t>
                      </a:r>
                      <a:endParaRPr lang="en-US" sz="1400" dirty="0">
                        <a:solidFill>
                          <a:srgbClr val="FFC000"/>
                        </a:solidFill>
                        <a:latin typeface="Arial Nova Cond Light" panose="020B0306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C000"/>
                          </a:solidFill>
                          <a:latin typeface="Arial Nova Cond Light" panose="020B0306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46.5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C000"/>
                          </a:solidFill>
                          <a:latin typeface="Arial Nova Cond Light" panose="020B0306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49.2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04179191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9855B40D-8A42-BFB1-83A4-5A16C9E926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4061290"/>
              </p:ext>
            </p:extLst>
          </p:nvPr>
        </p:nvGraphicFramePr>
        <p:xfrm>
          <a:off x="2805113" y="4570316"/>
          <a:ext cx="3298507" cy="1249680"/>
        </p:xfrm>
        <a:graphic>
          <a:graphicData uri="http://schemas.openxmlformats.org/drawingml/2006/table">
            <a:tbl>
              <a:tblPr firstRow="1" bandRow="1">
                <a:tableStyleId>{BAC8A6F5-3CD8-46FA-9363-C3ED923727A1}</a:tableStyleId>
              </a:tblPr>
              <a:tblGrid>
                <a:gridCol w="443230">
                  <a:extLst>
                    <a:ext uri="{9D8B030D-6E8A-4147-A177-3AD203B41FA5}">
                      <a16:colId xmlns:a16="http://schemas.microsoft.com/office/drawing/2014/main" val="937080183"/>
                    </a:ext>
                  </a:extLst>
                </a:gridCol>
                <a:gridCol w="679767">
                  <a:extLst>
                    <a:ext uri="{9D8B030D-6E8A-4147-A177-3AD203B41FA5}">
                      <a16:colId xmlns:a16="http://schemas.microsoft.com/office/drawing/2014/main" val="1519407538"/>
                    </a:ext>
                  </a:extLst>
                </a:gridCol>
                <a:gridCol w="1394143">
                  <a:extLst>
                    <a:ext uri="{9D8B030D-6E8A-4147-A177-3AD203B41FA5}">
                      <a16:colId xmlns:a16="http://schemas.microsoft.com/office/drawing/2014/main" val="77951806"/>
                    </a:ext>
                  </a:extLst>
                </a:gridCol>
                <a:gridCol w="781367">
                  <a:extLst>
                    <a:ext uri="{9D8B030D-6E8A-4147-A177-3AD203B41FA5}">
                      <a16:colId xmlns:a16="http://schemas.microsoft.com/office/drawing/2014/main" val="2400900793"/>
                    </a:ext>
                  </a:extLst>
                </a:gridCol>
              </a:tblGrid>
              <a:tr h="156173"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u="none" strike="noStrike" cap="none" dirty="0">
                          <a:solidFill>
                            <a:srgbClr val="40BFDA"/>
                          </a:solidFill>
                          <a:effectLst/>
                          <a:latin typeface="Arial Nova Cond Light" panose="020B0306020202020204" pitchFamily="34" charset="0"/>
                          <a:ea typeface="Arial"/>
                          <a:cs typeface="Arial"/>
                          <a:sym typeface="Arial"/>
                        </a:rPr>
                        <a:t>ID</a:t>
                      </a:r>
                      <a:r>
                        <a:rPr lang="en-US" sz="1600" dirty="0">
                          <a:solidFill>
                            <a:srgbClr val="40BFDA"/>
                          </a:solidFill>
                          <a:latin typeface="Arial Nova Cond Light" panose="020B0306020202020204" pitchFamily="34" charset="0"/>
                        </a:rPr>
                        <a:t> 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u="none" strike="noStrike" cap="none" dirty="0">
                          <a:solidFill>
                            <a:srgbClr val="40BFDA"/>
                          </a:solidFill>
                          <a:effectLst/>
                          <a:latin typeface="Arial Nova Cond Light" panose="020B0306020202020204" pitchFamily="34" charset="0"/>
                          <a:ea typeface="Arial"/>
                          <a:cs typeface="Arial"/>
                          <a:sym typeface="Arial"/>
                        </a:rPr>
                        <a:t>Value</a:t>
                      </a:r>
                      <a:r>
                        <a:rPr lang="en-US" sz="1600" dirty="0">
                          <a:solidFill>
                            <a:srgbClr val="40BFDA"/>
                          </a:solidFill>
                          <a:latin typeface="Arial Nova Cond Light" panose="020B0306020202020204" pitchFamily="34" charset="0"/>
                        </a:rPr>
                        <a:t> 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u="none" strike="noStrike" cap="none" dirty="0">
                          <a:solidFill>
                            <a:srgbClr val="40BFDA"/>
                          </a:solidFill>
                          <a:effectLst/>
                          <a:latin typeface="Arial Nova Cond Light" panose="020B0306020202020204" pitchFamily="34" charset="0"/>
                          <a:ea typeface="Arial"/>
                          <a:cs typeface="Arial"/>
                          <a:sym typeface="Arial"/>
                        </a:rPr>
                        <a:t>Part Number</a:t>
                      </a:r>
                      <a:r>
                        <a:rPr lang="en-US" sz="1600" dirty="0">
                          <a:solidFill>
                            <a:srgbClr val="40BFDA"/>
                          </a:solidFill>
                          <a:latin typeface="Arial Nova Cond Light" panose="020B0306020202020204" pitchFamily="34" charset="0"/>
                        </a:rPr>
                        <a:t> 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u="none" strike="noStrike" cap="none" dirty="0">
                          <a:solidFill>
                            <a:srgbClr val="40BFDA"/>
                          </a:solidFill>
                          <a:effectLst/>
                          <a:latin typeface="Arial Nova Cond Light" panose="020B0306020202020204" pitchFamily="34" charset="0"/>
                          <a:ea typeface="Arial"/>
                          <a:cs typeface="Arial"/>
                          <a:sym typeface="Arial"/>
                        </a:rPr>
                        <a:t>Manuf.</a:t>
                      </a:r>
                      <a:r>
                        <a:rPr lang="en-US" sz="1600" dirty="0">
                          <a:solidFill>
                            <a:srgbClr val="40BFDA"/>
                          </a:solidFill>
                          <a:latin typeface="Arial Nova Cond Light" panose="020B0306020202020204" pitchFamily="34" charset="0"/>
                        </a:rPr>
                        <a:t> 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24813047"/>
                  </a:ext>
                </a:extLst>
              </a:tr>
              <a:tr h="140556"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Arial Nova Cond Light" panose="020B0306020202020204" pitchFamily="34" charset="0"/>
                          <a:ea typeface="Arial"/>
                          <a:cs typeface="Arial"/>
                          <a:sym typeface="Arial"/>
                        </a:rPr>
                        <a:t>Z1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latin typeface="Arial Nova Cond Light" panose="020B0306020202020204" pitchFamily="34" charset="0"/>
                        </a:rPr>
                        <a:t> 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u="none" strike="noStrike" cap="none" dirty="0">
                          <a:solidFill>
                            <a:srgbClr val="FFC000"/>
                          </a:solidFill>
                          <a:effectLst/>
                          <a:latin typeface="Arial Nova Cond Light" panose="020B0306020202020204" pitchFamily="34" charset="0"/>
                          <a:ea typeface="Arial"/>
                          <a:cs typeface="Arial"/>
                          <a:sym typeface="Arial"/>
                        </a:rPr>
                        <a:t>11nH</a:t>
                      </a:r>
                      <a:r>
                        <a:rPr lang="en-US" sz="1400" dirty="0">
                          <a:solidFill>
                            <a:srgbClr val="FFC000"/>
                          </a:solidFill>
                          <a:latin typeface="Arial Nova Cond Light" panose="020B0306020202020204" pitchFamily="34" charset="0"/>
                        </a:rPr>
                        <a:t> 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Arial Nova Cond Light" panose="020B0306020202020204" pitchFamily="34" charset="0"/>
                          <a:ea typeface="Arial"/>
                          <a:cs typeface="Arial"/>
                          <a:sym typeface="Arial"/>
                        </a:rPr>
                        <a:t>LQW18AN11NG80</a:t>
                      </a:r>
                      <a:endParaRPr lang="en-US" sz="1400" dirty="0">
                        <a:solidFill>
                          <a:schemeClr val="bg1"/>
                        </a:solidFill>
                        <a:latin typeface="Arial Nova Cond Light" panose="020B0306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Arial Nova Cond Light" panose="020B0306020202020204" pitchFamily="34" charset="0"/>
                          <a:ea typeface="Arial"/>
                          <a:cs typeface="Arial"/>
                          <a:sym typeface="Arial"/>
                        </a:rPr>
                        <a:t>Murata</a:t>
                      </a:r>
                      <a:endParaRPr lang="en-US" sz="1400" dirty="0">
                        <a:solidFill>
                          <a:schemeClr val="bg1"/>
                        </a:solidFill>
                        <a:latin typeface="Arial Nova Cond Light" panose="020B0306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25611621"/>
                  </a:ext>
                </a:extLst>
              </a:tr>
              <a:tr h="140556"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Arial Nova Cond Light" panose="020B0306020202020204" pitchFamily="34" charset="0"/>
                          <a:ea typeface="Arial"/>
                          <a:cs typeface="Arial"/>
                          <a:sym typeface="Arial"/>
                        </a:rPr>
                        <a:t>Z2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latin typeface="Arial Nova Cond Light" panose="020B0306020202020204" pitchFamily="34" charset="0"/>
                        </a:rPr>
                        <a:t> 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u="none" strike="noStrike" cap="none" dirty="0">
                          <a:solidFill>
                            <a:srgbClr val="FFC000"/>
                          </a:solidFill>
                          <a:effectLst/>
                          <a:latin typeface="Arial Nova Cond Light" panose="020B0306020202020204" pitchFamily="34" charset="0"/>
                          <a:ea typeface="Arial"/>
                          <a:cs typeface="Arial"/>
                          <a:sym typeface="Arial"/>
                        </a:rPr>
                        <a:t>13nH</a:t>
                      </a:r>
                      <a:r>
                        <a:rPr lang="en-US" sz="1400" dirty="0">
                          <a:solidFill>
                            <a:srgbClr val="FFC000"/>
                          </a:solidFill>
                          <a:latin typeface="Arial Nova Cond Light" panose="020B0306020202020204" pitchFamily="34" charset="0"/>
                        </a:rPr>
                        <a:t> 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Arial Nova Cond Light" panose="020B0306020202020204" pitchFamily="34" charset="0"/>
                          <a:ea typeface="Arial"/>
                          <a:cs typeface="Arial"/>
                          <a:sym typeface="Arial"/>
                        </a:rPr>
                        <a:t>LQW18AN13NG80</a:t>
                      </a:r>
                      <a:endParaRPr lang="en-US" sz="1400" dirty="0">
                        <a:solidFill>
                          <a:schemeClr val="bg1"/>
                        </a:solidFill>
                        <a:latin typeface="Arial Nova Cond Light" panose="020B0306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Arial Nova Cond Light" panose="020B0306020202020204" pitchFamily="34" charset="0"/>
                          <a:ea typeface="Arial"/>
                          <a:cs typeface="Arial"/>
                          <a:sym typeface="Arial"/>
                        </a:rPr>
                        <a:t>Murata</a:t>
                      </a:r>
                      <a:endParaRPr lang="en-US" sz="1400" dirty="0">
                        <a:solidFill>
                          <a:schemeClr val="bg1"/>
                        </a:solidFill>
                        <a:latin typeface="Arial Nova Cond Light" panose="020B0306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78326859"/>
                  </a:ext>
                </a:extLst>
              </a:tr>
              <a:tr h="140556"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Arial Nova Cond Light" panose="020B0306020202020204" pitchFamily="34" charset="0"/>
                          <a:ea typeface="Arial"/>
                          <a:cs typeface="Arial"/>
                          <a:sym typeface="Arial"/>
                        </a:rPr>
                        <a:t>Z3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latin typeface="Arial Nova Cond Light" panose="020B0306020202020204" pitchFamily="34" charset="0"/>
                        </a:rPr>
                        <a:t> 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u="none" strike="noStrike" cap="none" dirty="0">
                          <a:solidFill>
                            <a:srgbClr val="FFC000"/>
                          </a:solidFill>
                          <a:effectLst/>
                          <a:latin typeface="Arial Nova Cond Light" panose="020B0306020202020204" pitchFamily="34" charset="0"/>
                          <a:ea typeface="Arial"/>
                          <a:cs typeface="Arial"/>
                          <a:sym typeface="Arial"/>
                        </a:rPr>
                        <a:t>9.7nH</a:t>
                      </a:r>
                      <a:r>
                        <a:rPr lang="en-US" sz="1400" dirty="0">
                          <a:solidFill>
                            <a:srgbClr val="FFC000"/>
                          </a:solidFill>
                          <a:latin typeface="Arial Nova Cond Light" panose="020B0306020202020204" pitchFamily="34" charset="0"/>
                        </a:rPr>
                        <a:t> 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Arial Nova Cond Light" panose="020B0306020202020204" pitchFamily="34" charset="0"/>
                          <a:ea typeface="Arial"/>
                          <a:cs typeface="Arial"/>
                          <a:sym typeface="Arial"/>
                        </a:rPr>
                        <a:t>LQW15AN9N7G80</a:t>
                      </a:r>
                      <a:endParaRPr lang="en-US" sz="1400" dirty="0">
                        <a:solidFill>
                          <a:schemeClr val="bg1"/>
                        </a:solidFill>
                        <a:latin typeface="Arial Nova Cond Light" panose="020B0306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Arial Nova Cond Light" panose="020B0306020202020204" pitchFamily="34" charset="0"/>
                          <a:ea typeface="Arial"/>
                          <a:cs typeface="Arial"/>
                          <a:sym typeface="Arial"/>
                        </a:rPr>
                        <a:t>Murata</a:t>
                      </a:r>
                      <a:endParaRPr lang="en-US" sz="1400" dirty="0">
                        <a:solidFill>
                          <a:schemeClr val="bg1"/>
                        </a:solidFill>
                        <a:latin typeface="Arial Nova Cond Light" panose="020B0306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04179191"/>
                  </a:ext>
                </a:extLst>
              </a:tr>
            </a:tbl>
          </a:graphicData>
        </a:graphic>
      </p:graphicFrame>
      <p:pic>
        <p:nvPicPr>
          <p:cNvPr id="16" name="Graphic 15">
            <a:extLst>
              <a:ext uri="{FF2B5EF4-FFF2-40B4-BE49-F238E27FC236}">
                <a16:creationId xmlns:a16="http://schemas.microsoft.com/office/drawing/2014/main" id="{46EB3630-54AE-B29B-FF10-51C1FA5289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28294" y="2067093"/>
            <a:ext cx="4842066" cy="2952479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A7D08370-633D-8844-8C36-B9B2FF3F9AD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66701" y="3541620"/>
            <a:ext cx="3452647" cy="1577633"/>
          </a:xfrm>
          <a:prstGeom prst="rect">
            <a:avLst/>
          </a:prstGeom>
        </p:spPr>
      </p:pic>
      <p:sp>
        <p:nvSpPr>
          <p:cNvPr id="21" name="Oval 20">
            <a:extLst>
              <a:ext uri="{FF2B5EF4-FFF2-40B4-BE49-F238E27FC236}">
                <a16:creationId xmlns:a16="http://schemas.microsoft.com/office/drawing/2014/main" id="{A371BA61-A829-B8B6-D5C4-C17D4C134B4B}"/>
              </a:ext>
            </a:extLst>
          </p:cNvPr>
          <p:cNvSpPr/>
          <p:nvPr/>
        </p:nvSpPr>
        <p:spPr>
          <a:xfrm>
            <a:off x="1166701" y="3894062"/>
            <a:ext cx="98219" cy="98219"/>
          </a:xfrm>
          <a:prstGeom prst="ellipse">
            <a:avLst/>
          </a:prstGeom>
          <a:solidFill>
            <a:srgbClr val="F55B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72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uiExpand="1" build="p"/>
      <p:bldP spid="21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texte 5">
            <a:extLst>
              <a:ext uri="{FF2B5EF4-FFF2-40B4-BE49-F238E27FC236}">
                <a16:creationId xmlns:a16="http://schemas.microsoft.com/office/drawing/2014/main" id="{FC37148C-E75B-7D8C-37B5-7F1E60727B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Hardware Part</a:t>
            </a:r>
          </a:p>
        </p:txBody>
      </p:sp>
      <p:sp>
        <p:nvSpPr>
          <p:cNvPr id="9" name="Espace réservé du texte 6">
            <a:extLst>
              <a:ext uri="{FF2B5EF4-FFF2-40B4-BE49-F238E27FC236}">
                <a16:creationId xmlns:a16="http://schemas.microsoft.com/office/drawing/2014/main" id="{CF4FDC4A-0B2C-6E27-EB7F-3BFBA918C67C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fr-FR" sz="2400" dirty="0" err="1"/>
              <a:t>Electrical</a:t>
            </a:r>
            <a:r>
              <a:rPr lang="fr-FR" sz="2400" dirty="0"/>
              <a:t> </a:t>
            </a:r>
            <a:r>
              <a:rPr lang="fr-FR" sz="2400" dirty="0" err="1"/>
              <a:t>Schematic</a:t>
            </a:r>
            <a:endParaRPr lang="fr-FR" sz="2400" dirty="0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9AC3E451-F614-47A0-AEAD-8130C0A36C6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73" name="Google Shape;73;g85a50c4ca8_0_10"/>
          <p:cNvSpPr txBox="1">
            <a:spLocks noGrp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 spcFirstLastPara="1" wrap="square" lIns="180000" tIns="0" rIns="180000" bIns="0" numCol="1" anchor="ctr" anchorCtr="0">
            <a:noAutofit/>
          </a:bodyPr>
          <a:lstStyle/>
          <a:p>
            <a:pPr marL="0" lvl="1" indent="0">
              <a:spcAft>
                <a:spcPts val="800"/>
              </a:spcAft>
              <a:buClr>
                <a:srgbClr val="F55B60"/>
              </a:buClr>
              <a:buNone/>
              <a:tabLst>
                <a:tab pos="457200" algn="l"/>
              </a:tabLst>
            </a:pPr>
            <a:r>
              <a:rPr lang="en-US" sz="2400" dirty="0">
                <a:solidFill>
                  <a:srgbClr val="F55B60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…</a:t>
            </a:r>
          </a:p>
          <a:p>
            <a:pPr marL="1085850" lvl="2" indent="-285750">
              <a:spcAft>
                <a:spcPts val="800"/>
              </a:spcAft>
              <a:buClr>
                <a:schemeClr val="bg1"/>
              </a:buClr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20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….</a:t>
            </a:r>
            <a:endParaRPr lang="en-US" sz="2000" dirty="0">
              <a:solidFill>
                <a:srgbClr val="40BFDA"/>
              </a:solidFill>
              <a:latin typeface="Arial Nova Cond" panose="020B0506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C5FF8B3F-C257-1851-0D05-E8B3F7B5EA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solidFill>
            <a:srgbClr val="F5F5F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47D6EF93-73F1-85F4-C5BB-76D055CD4A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solidFill>
            <a:srgbClr val="F5F5F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D3D1B43B-D118-5D66-EFAB-C0A5533CE5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Roboto" panose="02000000000000000000" pitchFamily="2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0086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texte 5">
            <a:extLst>
              <a:ext uri="{FF2B5EF4-FFF2-40B4-BE49-F238E27FC236}">
                <a16:creationId xmlns:a16="http://schemas.microsoft.com/office/drawing/2014/main" id="{FC37148C-E75B-7D8C-37B5-7F1E60727B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Hardware Part</a:t>
            </a:r>
          </a:p>
        </p:txBody>
      </p:sp>
      <p:sp>
        <p:nvSpPr>
          <p:cNvPr id="9" name="Espace réservé du texte 6">
            <a:extLst>
              <a:ext uri="{FF2B5EF4-FFF2-40B4-BE49-F238E27FC236}">
                <a16:creationId xmlns:a16="http://schemas.microsoft.com/office/drawing/2014/main" id="{CF4FDC4A-0B2C-6E27-EB7F-3BFBA918C67C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fr-FR" sz="2400" i="1" dirty="0" err="1"/>
              <a:t>LTEWatch</a:t>
            </a:r>
            <a:r>
              <a:rPr lang="fr-FR" sz="2400" dirty="0"/>
              <a:t> Prototype </a:t>
            </a:r>
            <a:r>
              <a:rPr lang="fr-FR" sz="2400" dirty="0" err="1"/>
              <a:t>Board</a:t>
            </a:r>
            <a:r>
              <a:rPr lang="fr-FR" sz="2400" dirty="0"/>
              <a:t> (</a:t>
            </a:r>
            <a:r>
              <a:rPr lang="fr-FR" sz="2400" i="1" dirty="0"/>
              <a:t>PCB</a:t>
            </a:r>
            <a:r>
              <a:rPr lang="fr-FR" sz="2400" dirty="0"/>
              <a:t>)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9AC3E451-F614-47A0-AEAD-8130C0A36C6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C5FF8B3F-C257-1851-0D05-E8B3F7B5EA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solidFill>
            <a:srgbClr val="F5F5F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47D6EF93-73F1-85F4-C5BB-76D055CD4A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solidFill>
            <a:srgbClr val="F5F5F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D3D1B43B-D118-5D66-EFAB-C0A5533CE5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Roboto" panose="02000000000000000000" pitchFamily="2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0ED8537F-E417-7188-37F3-7A93CFDE77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78" r="1080" b="1293"/>
          <a:stretch/>
        </p:blipFill>
        <p:spPr>
          <a:xfrm>
            <a:off x="1421145" y="1879599"/>
            <a:ext cx="9349709" cy="4088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940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texte 5">
            <a:extLst>
              <a:ext uri="{FF2B5EF4-FFF2-40B4-BE49-F238E27FC236}">
                <a16:creationId xmlns:a16="http://schemas.microsoft.com/office/drawing/2014/main" id="{FC37148C-E75B-7D8C-37B5-7F1E60727B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Software Part</a:t>
            </a:r>
          </a:p>
        </p:txBody>
      </p:sp>
      <p:sp>
        <p:nvSpPr>
          <p:cNvPr id="9" name="Espace réservé du texte 6">
            <a:extLst>
              <a:ext uri="{FF2B5EF4-FFF2-40B4-BE49-F238E27FC236}">
                <a16:creationId xmlns:a16="http://schemas.microsoft.com/office/drawing/2014/main" id="{CF4FDC4A-0B2C-6E27-EB7F-3BFBA918C67C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fr-FR" sz="2400" i="1" dirty="0" err="1"/>
              <a:t>LTEWatch</a:t>
            </a:r>
            <a:r>
              <a:rPr lang="fr-FR" sz="2400" dirty="0"/>
              <a:t> </a:t>
            </a:r>
            <a:r>
              <a:rPr lang="fr-FR" sz="2400" i="1" dirty="0"/>
              <a:t>Application</a:t>
            </a:r>
            <a:r>
              <a:rPr lang="fr-FR" sz="2400" dirty="0"/>
              <a:t> </a:t>
            </a:r>
            <a:r>
              <a:rPr lang="fr-FR" sz="2400" dirty="0" err="1"/>
              <a:t>Decomposition</a:t>
            </a:r>
            <a:endParaRPr lang="fr-FR" sz="2400" dirty="0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9AC3E451-F614-47A0-AEAD-8130C0A36C6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C5FF8B3F-C257-1851-0D05-E8B3F7B5EA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solidFill>
            <a:srgbClr val="F5F5F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47D6EF93-73F1-85F4-C5BB-76D055CD4A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solidFill>
            <a:srgbClr val="F5F5F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D3D1B43B-D118-5D66-EFAB-C0A5533CE5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Roboto" panose="02000000000000000000" pitchFamily="2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1599" name="Group 1598">
            <a:extLst>
              <a:ext uri="{FF2B5EF4-FFF2-40B4-BE49-F238E27FC236}">
                <a16:creationId xmlns:a16="http://schemas.microsoft.com/office/drawing/2014/main" id="{03BB68D8-87A0-3FC4-6199-3101A4D8E2DF}"/>
              </a:ext>
            </a:extLst>
          </p:cNvPr>
          <p:cNvGrpSpPr/>
          <p:nvPr/>
        </p:nvGrpSpPr>
        <p:grpSpPr>
          <a:xfrm>
            <a:off x="9081155" y="3353119"/>
            <a:ext cx="2210038" cy="2498167"/>
            <a:chOff x="9081155" y="3353119"/>
            <a:chExt cx="2210038" cy="2498167"/>
          </a:xfrm>
        </p:grpSpPr>
        <p:grpSp>
          <p:nvGrpSpPr>
            <p:cNvPr id="801" name="Graphic 10">
              <a:extLst>
                <a:ext uri="{FF2B5EF4-FFF2-40B4-BE49-F238E27FC236}">
                  <a16:creationId xmlns:a16="http://schemas.microsoft.com/office/drawing/2014/main" id="{4D9B4C46-06AB-069D-F85D-E3EC4AF8A5F5}"/>
                </a:ext>
              </a:extLst>
            </p:cNvPr>
            <p:cNvGrpSpPr/>
            <p:nvPr/>
          </p:nvGrpSpPr>
          <p:grpSpPr>
            <a:xfrm>
              <a:off x="9131769" y="3353119"/>
              <a:ext cx="2099667" cy="2468081"/>
              <a:chOff x="9122497" y="3351033"/>
              <a:chExt cx="2099667" cy="2468081"/>
            </a:xfrm>
          </p:grpSpPr>
          <p:sp>
            <p:nvSpPr>
              <p:cNvPr id="802" name="Freeform: Shape 801">
                <a:extLst>
                  <a:ext uri="{FF2B5EF4-FFF2-40B4-BE49-F238E27FC236}">
                    <a16:creationId xmlns:a16="http://schemas.microsoft.com/office/drawing/2014/main" id="{0801FFBC-5A1D-E75F-D059-8850A3D7ED40}"/>
                  </a:ext>
                </a:extLst>
              </p:cNvPr>
              <p:cNvSpPr/>
              <p:nvPr/>
            </p:nvSpPr>
            <p:spPr>
              <a:xfrm>
                <a:off x="9122497" y="3351033"/>
                <a:ext cx="2099667" cy="2468081"/>
              </a:xfrm>
              <a:custGeom>
                <a:avLst/>
                <a:gdLst>
                  <a:gd name="connsiteX0" fmla="*/ -619 w 2099667"/>
                  <a:gd name="connsiteY0" fmla="*/ -170 h 2468081"/>
                  <a:gd name="connsiteX1" fmla="*/ 2099049 w 2099667"/>
                  <a:gd name="connsiteY1" fmla="*/ -170 h 2468081"/>
                  <a:gd name="connsiteX2" fmla="*/ 2099049 w 2099667"/>
                  <a:gd name="connsiteY2" fmla="*/ 2467912 h 2468081"/>
                  <a:gd name="connsiteX3" fmla="*/ -619 w 2099667"/>
                  <a:gd name="connsiteY3" fmla="*/ 2467912 h 24680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99667" h="2468081">
                    <a:moveTo>
                      <a:pt x="-619" y="-170"/>
                    </a:moveTo>
                    <a:lnTo>
                      <a:pt x="2099049" y="-170"/>
                    </a:lnTo>
                    <a:lnTo>
                      <a:pt x="2099049" y="2467912"/>
                    </a:lnTo>
                    <a:lnTo>
                      <a:pt x="-619" y="2467912"/>
                    </a:lnTo>
                    <a:close/>
                  </a:path>
                </a:pathLst>
              </a:custGeom>
              <a:solidFill>
                <a:srgbClr val="05A1D1"/>
              </a:solidFill>
              <a:ln w="540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1">
                  <a:latin typeface="Arial Nova Cond Light" panose="020B0306020202020204" pitchFamily="34" charset="0"/>
                </a:endParaRPr>
              </a:p>
            </p:txBody>
          </p:sp>
          <p:sp>
            <p:nvSpPr>
              <p:cNvPr id="803" name="Freeform: Shape 802">
                <a:extLst>
                  <a:ext uri="{FF2B5EF4-FFF2-40B4-BE49-F238E27FC236}">
                    <a16:creationId xmlns:a16="http://schemas.microsoft.com/office/drawing/2014/main" id="{39F421BC-3738-A6CE-B3BD-8D265DC07B22}"/>
                  </a:ext>
                </a:extLst>
              </p:cNvPr>
              <p:cNvSpPr/>
              <p:nvPr/>
            </p:nvSpPr>
            <p:spPr>
              <a:xfrm>
                <a:off x="9122497" y="3351033"/>
                <a:ext cx="2099667" cy="2468081"/>
              </a:xfrm>
              <a:custGeom>
                <a:avLst/>
                <a:gdLst>
                  <a:gd name="connsiteX0" fmla="*/ -619 w 2099667"/>
                  <a:gd name="connsiteY0" fmla="*/ -170 h 2468081"/>
                  <a:gd name="connsiteX1" fmla="*/ 2099049 w 2099667"/>
                  <a:gd name="connsiteY1" fmla="*/ -170 h 2468081"/>
                  <a:gd name="connsiteX2" fmla="*/ 2099049 w 2099667"/>
                  <a:gd name="connsiteY2" fmla="*/ 2467912 h 2468081"/>
                  <a:gd name="connsiteX3" fmla="*/ -619 w 2099667"/>
                  <a:gd name="connsiteY3" fmla="*/ 2467912 h 24680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99667" h="2468081">
                    <a:moveTo>
                      <a:pt x="-619" y="-170"/>
                    </a:moveTo>
                    <a:lnTo>
                      <a:pt x="2099049" y="-170"/>
                    </a:lnTo>
                    <a:lnTo>
                      <a:pt x="2099049" y="2467912"/>
                    </a:lnTo>
                    <a:lnTo>
                      <a:pt x="-619" y="2467912"/>
                    </a:lnTo>
                    <a:close/>
                  </a:path>
                </a:pathLst>
              </a:custGeom>
              <a:noFill/>
              <a:ln w="54008" cap="flat">
                <a:solidFill>
                  <a:srgbClr val="05A1D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1">
                  <a:latin typeface="Arial Nova Cond Light" panose="020B0306020202020204" pitchFamily="34" charset="0"/>
                </a:endParaRPr>
              </a:p>
            </p:txBody>
          </p:sp>
        </p:grpSp>
        <p:sp>
          <p:nvSpPr>
            <p:cNvPr id="805" name="TextBox 804">
              <a:extLst>
                <a:ext uri="{FF2B5EF4-FFF2-40B4-BE49-F238E27FC236}">
                  <a16:creationId xmlns:a16="http://schemas.microsoft.com/office/drawing/2014/main" id="{11A49A28-39FD-1E0F-AA17-8BF50AC0B6A9}"/>
                </a:ext>
              </a:extLst>
            </p:cNvPr>
            <p:cNvSpPr txBox="1"/>
            <p:nvPr/>
          </p:nvSpPr>
          <p:spPr>
            <a:xfrm>
              <a:off x="9384079" y="3383792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00" b="1" spc="0" baseline="0">
                  <a:ln/>
                  <a:solidFill>
                    <a:srgbClr val="FFFFFF"/>
                  </a:solidFill>
                  <a:latin typeface="Arial Nova Cond Light" panose="020B0306020202020204" pitchFamily="34" charset="0"/>
                  <a:sym typeface="Arial"/>
                  <a:rtl val="0"/>
                </a:rPr>
                <a:t>U</a:t>
              </a:r>
            </a:p>
          </p:txBody>
        </p:sp>
        <p:sp>
          <p:nvSpPr>
            <p:cNvPr id="806" name="TextBox 805">
              <a:extLst>
                <a:ext uri="{FF2B5EF4-FFF2-40B4-BE49-F238E27FC236}">
                  <a16:creationId xmlns:a16="http://schemas.microsoft.com/office/drawing/2014/main" id="{0758BAA1-E66B-9EDE-1E94-F9EA2B65C339}"/>
                </a:ext>
              </a:extLst>
            </p:cNvPr>
            <p:cNvSpPr txBox="1"/>
            <p:nvPr/>
          </p:nvSpPr>
          <p:spPr>
            <a:xfrm>
              <a:off x="9535710" y="3383792"/>
              <a:ext cx="2744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00" b="1" spc="0" baseline="0">
                  <a:ln/>
                  <a:solidFill>
                    <a:srgbClr val="FFFFFF"/>
                  </a:solidFill>
                  <a:latin typeface="Arial Nova Cond Light" panose="020B0306020202020204" pitchFamily="34" charset="0"/>
                  <a:sym typeface="Arial"/>
                  <a:rtl val="0"/>
                </a:rPr>
                <a:t>s</a:t>
              </a:r>
            </a:p>
          </p:txBody>
        </p:sp>
        <p:sp>
          <p:nvSpPr>
            <p:cNvPr id="807" name="TextBox 806">
              <a:extLst>
                <a:ext uri="{FF2B5EF4-FFF2-40B4-BE49-F238E27FC236}">
                  <a16:creationId xmlns:a16="http://schemas.microsoft.com/office/drawing/2014/main" id="{F60E3F4B-350B-FCA5-C54C-C0A6B23288E6}"/>
                </a:ext>
              </a:extLst>
            </p:cNvPr>
            <p:cNvSpPr txBox="1"/>
            <p:nvPr/>
          </p:nvSpPr>
          <p:spPr>
            <a:xfrm>
              <a:off x="9652484" y="3383792"/>
              <a:ext cx="2792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00" b="1" spc="0" baseline="0">
                  <a:ln/>
                  <a:solidFill>
                    <a:srgbClr val="FFFFFF"/>
                  </a:solidFill>
                  <a:latin typeface="Arial Nova Cond Light" panose="020B0306020202020204" pitchFamily="34" charset="0"/>
                  <a:sym typeface="Arial"/>
                  <a:rtl val="0"/>
                </a:rPr>
                <a:t>e</a:t>
              </a:r>
            </a:p>
          </p:txBody>
        </p:sp>
        <p:sp>
          <p:nvSpPr>
            <p:cNvPr id="808" name="TextBox 807">
              <a:extLst>
                <a:ext uri="{FF2B5EF4-FFF2-40B4-BE49-F238E27FC236}">
                  <a16:creationId xmlns:a16="http://schemas.microsoft.com/office/drawing/2014/main" id="{3B0A52BB-7149-D03D-8D62-81FAD1435AF5}"/>
                </a:ext>
              </a:extLst>
            </p:cNvPr>
            <p:cNvSpPr txBox="1"/>
            <p:nvPr/>
          </p:nvSpPr>
          <p:spPr>
            <a:xfrm>
              <a:off x="9769257" y="3383792"/>
              <a:ext cx="2503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00" b="1" spc="0" baseline="0">
                  <a:ln/>
                  <a:solidFill>
                    <a:srgbClr val="FFFFFF"/>
                  </a:solidFill>
                  <a:latin typeface="Arial Nova Cond Light" panose="020B0306020202020204" pitchFamily="34" charset="0"/>
                  <a:sym typeface="Arial"/>
                  <a:rtl val="0"/>
                </a:rPr>
                <a:t>r</a:t>
              </a:r>
            </a:p>
          </p:txBody>
        </p:sp>
        <p:sp>
          <p:nvSpPr>
            <p:cNvPr id="809" name="TextBox 808">
              <a:extLst>
                <a:ext uri="{FF2B5EF4-FFF2-40B4-BE49-F238E27FC236}">
                  <a16:creationId xmlns:a16="http://schemas.microsoft.com/office/drawing/2014/main" id="{D96EC811-B4DE-5538-C4A9-CEB16928BD7C}"/>
                </a:ext>
              </a:extLst>
            </p:cNvPr>
            <p:cNvSpPr txBox="1"/>
            <p:nvPr/>
          </p:nvSpPr>
          <p:spPr>
            <a:xfrm>
              <a:off x="9850968" y="3383792"/>
              <a:ext cx="2423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00" b="1" spc="0" baseline="0">
                  <a:ln/>
                  <a:solidFill>
                    <a:srgbClr val="FFFFFF"/>
                  </a:solidFill>
                  <a:latin typeface="Arial Nova Cond Light" panose="020B0306020202020204" pitchFamily="34" charset="0"/>
                  <a:sym typeface="Arial"/>
                  <a:rtl val="0"/>
                </a:rPr>
                <a:t> </a:t>
              </a:r>
            </a:p>
          </p:txBody>
        </p:sp>
        <p:sp>
          <p:nvSpPr>
            <p:cNvPr id="810" name="TextBox 809">
              <a:extLst>
                <a:ext uri="{FF2B5EF4-FFF2-40B4-BE49-F238E27FC236}">
                  <a16:creationId xmlns:a16="http://schemas.microsoft.com/office/drawing/2014/main" id="{06FEE1DE-D87F-A366-A77A-F8C300E57E10}"/>
                </a:ext>
              </a:extLst>
            </p:cNvPr>
            <p:cNvSpPr txBox="1"/>
            <p:nvPr/>
          </p:nvSpPr>
          <p:spPr>
            <a:xfrm>
              <a:off x="9909304" y="3383792"/>
              <a:ext cx="2359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00" b="1" spc="0" baseline="0">
                  <a:ln/>
                  <a:solidFill>
                    <a:srgbClr val="FFFFFF"/>
                  </a:solidFill>
                  <a:latin typeface="Arial Nova Cond Light" panose="020B0306020202020204" pitchFamily="34" charset="0"/>
                  <a:sym typeface="Arial"/>
                  <a:rtl val="0"/>
                </a:rPr>
                <a:t>I</a:t>
              </a:r>
            </a:p>
          </p:txBody>
        </p:sp>
        <p:sp>
          <p:nvSpPr>
            <p:cNvPr id="811" name="TextBox 810">
              <a:extLst>
                <a:ext uri="{FF2B5EF4-FFF2-40B4-BE49-F238E27FC236}">
                  <a16:creationId xmlns:a16="http://schemas.microsoft.com/office/drawing/2014/main" id="{E2A60770-782B-8732-7FFF-E2E4AC290F21}"/>
                </a:ext>
              </a:extLst>
            </p:cNvPr>
            <p:cNvSpPr txBox="1"/>
            <p:nvPr/>
          </p:nvSpPr>
          <p:spPr>
            <a:xfrm>
              <a:off x="9967639" y="3383792"/>
              <a:ext cx="2888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00" b="1" spc="0" baseline="0">
                  <a:ln/>
                  <a:solidFill>
                    <a:srgbClr val="FFFFFF"/>
                  </a:solidFill>
                  <a:latin typeface="Arial Nova Cond Light" panose="020B0306020202020204" pitchFamily="34" charset="0"/>
                  <a:sym typeface="Arial"/>
                  <a:rtl val="0"/>
                </a:rPr>
                <a:t>n</a:t>
              </a:r>
            </a:p>
          </p:txBody>
        </p:sp>
        <p:sp>
          <p:nvSpPr>
            <p:cNvPr id="812" name="TextBox 811">
              <a:extLst>
                <a:ext uri="{FF2B5EF4-FFF2-40B4-BE49-F238E27FC236}">
                  <a16:creationId xmlns:a16="http://schemas.microsoft.com/office/drawing/2014/main" id="{B064635F-ED3A-BBAE-B81E-87C65D26C757}"/>
                </a:ext>
              </a:extLst>
            </p:cNvPr>
            <p:cNvSpPr txBox="1"/>
            <p:nvPr/>
          </p:nvSpPr>
          <p:spPr>
            <a:xfrm>
              <a:off x="10095896" y="3383792"/>
              <a:ext cx="2359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00" b="1" spc="0" baseline="0">
                  <a:ln/>
                  <a:solidFill>
                    <a:srgbClr val="FFFFFF"/>
                  </a:solidFill>
                  <a:latin typeface="Arial Nova Cond Light" panose="020B0306020202020204" pitchFamily="34" charset="0"/>
                  <a:sym typeface="Arial"/>
                  <a:rtl val="0"/>
                </a:rPr>
                <a:t>t</a:t>
              </a:r>
            </a:p>
          </p:txBody>
        </p:sp>
        <p:sp>
          <p:nvSpPr>
            <p:cNvPr id="813" name="TextBox 812">
              <a:extLst>
                <a:ext uri="{FF2B5EF4-FFF2-40B4-BE49-F238E27FC236}">
                  <a16:creationId xmlns:a16="http://schemas.microsoft.com/office/drawing/2014/main" id="{27F11742-1881-9D82-DF86-686B703D7D14}"/>
                </a:ext>
              </a:extLst>
            </p:cNvPr>
            <p:cNvSpPr txBox="1"/>
            <p:nvPr/>
          </p:nvSpPr>
          <p:spPr>
            <a:xfrm>
              <a:off x="10165816" y="3383792"/>
              <a:ext cx="2792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00" b="1" spc="0" baseline="0">
                  <a:ln/>
                  <a:solidFill>
                    <a:srgbClr val="FFFFFF"/>
                  </a:solidFill>
                  <a:latin typeface="Arial Nova Cond Light" panose="020B0306020202020204" pitchFamily="34" charset="0"/>
                  <a:sym typeface="Arial"/>
                  <a:rtl val="0"/>
                </a:rPr>
                <a:t>e</a:t>
              </a:r>
            </a:p>
          </p:txBody>
        </p:sp>
        <p:sp>
          <p:nvSpPr>
            <p:cNvPr id="814" name="TextBox 813">
              <a:extLst>
                <a:ext uri="{FF2B5EF4-FFF2-40B4-BE49-F238E27FC236}">
                  <a16:creationId xmlns:a16="http://schemas.microsoft.com/office/drawing/2014/main" id="{2F2A9AB0-CFAB-8AC7-5CAC-498973AE1C0F}"/>
                </a:ext>
              </a:extLst>
            </p:cNvPr>
            <p:cNvSpPr txBox="1"/>
            <p:nvPr/>
          </p:nvSpPr>
          <p:spPr>
            <a:xfrm>
              <a:off x="10282589" y="3383792"/>
              <a:ext cx="2503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00" b="1" spc="0" baseline="0">
                  <a:ln/>
                  <a:solidFill>
                    <a:srgbClr val="FFFFFF"/>
                  </a:solidFill>
                  <a:latin typeface="Arial Nova Cond Light" panose="020B0306020202020204" pitchFamily="34" charset="0"/>
                  <a:sym typeface="Arial"/>
                  <a:rtl val="0"/>
                </a:rPr>
                <a:t>r</a:t>
              </a:r>
            </a:p>
          </p:txBody>
        </p:sp>
        <p:sp>
          <p:nvSpPr>
            <p:cNvPr id="815" name="TextBox 814">
              <a:extLst>
                <a:ext uri="{FF2B5EF4-FFF2-40B4-BE49-F238E27FC236}">
                  <a16:creationId xmlns:a16="http://schemas.microsoft.com/office/drawing/2014/main" id="{961BC25E-B0B2-D6CD-E083-4CFE4985CDED}"/>
                </a:ext>
              </a:extLst>
            </p:cNvPr>
            <p:cNvSpPr txBox="1"/>
            <p:nvPr/>
          </p:nvSpPr>
          <p:spPr>
            <a:xfrm>
              <a:off x="10364300" y="3383792"/>
              <a:ext cx="2359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00" b="1" spc="0" baseline="0">
                  <a:ln/>
                  <a:solidFill>
                    <a:srgbClr val="FFFFFF"/>
                  </a:solidFill>
                  <a:latin typeface="Arial Nova Cond Light" panose="020B0306020202020204" pitchFamily="34" charset="0"/>
                  <a:sym typeface="Arial"/>
                  <a:rtl val="0"/>
                </a:rPr>
                <a:t>f</a:t>
              </a:r>
            </a:p>
          </p:txBody>
        </p:sp>
        <p:sp>
          <p:nvSpPr>
            <p:cNvPr id="816" name="TextBox 815">
              <a:extLst>
                <a:ext uri="{FF2B5EF4-FFF2-40B4-BE49-F238E27FC236}">
                  <a16:creationId xmlns:a16="http://schemas.microsoft.com/office/drawing/2014/main" id="{FC1B3F39-6BA9-FD5D-89B9-332FB537717F}"/>
                </a:ext>
              </a:extLst>
            </p:cNvPr>
            <p:cNvSpPr txBox="1"/>
            <p:nvPr/>
          </p:nvSpPr>
          <p:spPr>
            <a:xfrm>
              <a:off x="10434221" y="3383792"/>
              <a:ext cx="2744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00" b="1" spc="0" baseline="0">
                  <a:ln/>
                  <a:solidFill>
                    <a:srgbClr val="FFFFFF"/>
                  </a:solidFill>
                  <a:latin typeface="Arial Nova Cond Light" panose="020B0306020202020204" pitchFamily="34" charset="0"/>
                  <a:sym typeface="Arial"/>
                  <a:rtl val="0"/>
                </a:rPr>
                <a:t>a</a:t>
              </a:r>
            </a:p>
          </p:txBody>
        </p:sp>
        <p:sp>
          <p:nvSpPr>
            <p:cNvPr id="817" name="TextBox 816">
              <a:extLst>
                <a:ext uri="{FF2B5EF4-FFF2-40B4-BE49-F238E27FC236}">
                  <a16:creationId xmlns:a16="http://schemas.microsoft.com/office/drawing/2014/main" id="{DA409DA7-2938-BF33-20A8-C2F23F37C57F}"/>
                </a:ext>
              </a:extLst>
            </p:cNvPr>
            <p:cNvSpPr txBox="1"/>
            <p:nvPr/>
          </p:nvSpPr>
          <p:spPr>
            <a:xfrm>
              <a:off x="10550993" y="3383792"/>
              <a:ext cx="2744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00" b="1" spc="0" baseline="0">
                  <a:ln/>
                  <a:solidFill>
                    <a:srgbClr val="FFFFFF"/>
                  </a:solidFill>
                  <a:latin typeface="Arial Nova Cond Light" panose="020B0306020202020204" pitchFamily="34" charset="0"/>
                  <a:sym typeface="Arial"/>
                  <a:rtl val="0"/>
                </a:rPr>
                <a:t>c</a:t>
              </a:r>
            </a:p>
          </p:txBody>
        </p:sp>
        <p:sp>
          <p:nvSpPr>
            <p:cNvPr id="818" name="TextBox 817">
              <a:extLst>
                <a:ext uri="{FF2B5EF4-FFF2-40B4-BE49-F238E27FC236}">
                  <a16:creationId xmlns:a16="http://schemas.microsoft.com/office/drawing/2014/main" id="{C12AD5D3-29F4-511F-8BF1-BF6995A95435}"/>
                </a:ext>
              </a:extLst>
            </p:cNvPr>
            <p:cNvSpPr txBox="1"/>
            <p:nvPr/>
          </p:nvSpPr>
          <p:spPr>
            <a:xfrm>
              <a:off x="10667769" y="3383792"/>
              <a:ext cx="2792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00" b="1" spc="0" baseline="0">
                  <a:ln/>
                  <a:solidFill>
                    <a:srgbClr val="FFFFFF"/>
                  </a:solidFill>
                  <a:latin typeface="Arial Nova Cond Light" panose="020B0306020202020204" pitchFamily="34" charset="0"/>
                  <a:sym typeface="Arial"/>
                  <a:rtl val="0"/>
                </a:rPr>
                <a:t>e</a:t>
              </a:r>
            </a:p>
          </p:txBody>
        </p:sp>
        <p:sp>
          <p:nvSpPr>
            <p:cNvPr id="838" name="Freeform: Shape 837">
              <a:extLst>
                <a:ext uri="{FF2B5EF4-FFF2-40B4-BE49-F238E27FC236}">
                  <a16:creationId xmlns:a16="http://schemas.microsoft.com/office/drawing/2014/main" id="{F273E714-1528-03AA-AC15-3D3D3531596C}"/>
                </a:ext>
              </a:extLst>
            </p:cNvPr>
            <p:cNvSpPr/>
            <p:nvPr/>
          </p:nvSpPr>
          <p:spPr>
            <a:xfrm>
              <a:off x="9125936" y="5110158"/>
              <a:ext cx="2099667" cy="705166"/>
            </a:xfrm>
            <a:custGeom>
              <a:avLst/>
              <a:gdLst>
                <a:gd name="connsiteX0" fmla="*/ -619 w 2099667"/>
                <a:gd name="connsiteY0" fmla="*/ -229 h 705166"/>
                <a:gd name="connsiteX1" fmla="*/ 2099049 w 2099667"/>
                <a:gd name="connsiteY1" fmla="*/ -229 h 705166"/>
                <a:gd name="connsiteX2" fmla="*/ 2099049 w 2099667"/>
                <a:gd name="connsiteY2" fmla="*/ 704937 h 705166"/>
                <a:gd name="connsiteX3" fmla="*/ -619 w 2099667"/>
                <a:gd name="connsiteY3" fmla="*/ 704937 h 705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99667" h="705166">
                  <a:moveTo>
                    <a:pt x="-619" y="-229"/>
                  </a:moveTo>
                  <a:lnTo>
                    <a:pt x="2099049" y="-229"/>
                  </a:lnTo>
                  <a:lnTo>
                    <a:pt x="2099049" y="704937"/>
                  </a:lnTo>
                  <a:lnTo>
                    <a:pt x="-619" y="704937"/>
                  </a:lnTo>
                  <a:close/>
                </a:path>
              </a:pathLst>
            </a:custGeom>
            <a:solidFill>
              <a:srgbClr val="0061C2"/>
            </a:solidFill>
            <a:ln w="116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b="1">
                <a:latin typeface="Arial Nova Cond Light" panose="020B0306020202020204" pitchFamily="34" charset="0"/>
              </a:endParaRPr>
            </a:p>
          </p:txBody>
        </p:sp>
        <p:sp>
          <p:nvSpPr>
            <p:cNvPr id="839" name="Freeform: Shape 838">
              <a:extLst>
                <a:ext uri="{FF2B5EF4-FFF2-40B4-BE49-F238E27FC236}">
                  <a16:creationId xmlns:a16="http://schemas.microsoft.com/office/drawing/2014/main" id="{759DBB34-7EE4-E619-63A7-354AF6B3668D}"/>
                </a:ext>
              </a:extLst>
            </p:cNvPr>
            <p:cNvSpPr/>
            <p:nvPr/>
          </p:nvSpPr>
          <p:spPr>
            <a:xfrm>
              <a:off x="9125936" y="5110158"/>
              <a:ext cx="2099667" cy="705166"/>
            </a:xfrm>
            <a:custGeom>
              <a:avLst/>
              <a:gdLst>
                <a:gd name="connsiteX0" fmla="*/ -619 w 2099667"/>
                <a:gd name="connsiteY0" fmla="*/ -229 h 705166"/>
                <a:gd name="connsiteX1" fmla="*/ 2099049 w 2099667"/>
                <a:gd name="connsiteY1" fmla="*/ -229 h 705166"/>
                <a:gd name="connsiteX2" fmla="*/ 2099049 w 2099667"/>
                <a:gd name="connsiteY2" fmla="*/ 704937 h 705166"/>
                <a:gd name="connsiteX3" fmla="*/ -619 w 2099667"/>
                <a:gd name="connsiteY3" fmla="*/ 704937 h 705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99667" h="705166">
                  <a:moveTo>
                    <a:pt x="-619" y="-229"/>
                  </a:moveTo>
                  <a:lnTo>
                    <a:pt x="2099049" y="-229"/>
                  </a:lnTo>
                  <a:lnTo>
                    <a:pt x="2099049" y="704937"/>
                  </a:lnTo>
                  <a:lnTo>
                    <a:pt x="-619" y="704937"/>
                  </a:lnTo>
                  <a:close/>
                </a:path>
              </a:pathLst>
            </a:custGeom>
            <a:noFill/>
            <a:ln w="11657" cap="flat">
              <a:solidFill>
                <a:srgbClr val="05A1D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b="1">
                <a:latin typeface="Arial Nova Cond Light" panose="020B0306020202020204" pitchFamily="34" charset="0"/>
              </a:endParaRPr>
            </a:p>
          </p:txBody>
        </p:sp>
        <p:sp>
          <p:nvSpPr>
            <p:cNvPr id="840" name="TextBox 839">
              <a:extLst>
                <a:ext uri="{FF2B5EF4-FFF2-40B4-BE49-F238E27FC236}">
                  <a16:creationId xmlns:a16="http://schemas.microsoft.com/office/drawing/2014/main" id="{11986A5C-4E96-DBAF-875F-5781B911A98E}"/>
                </a:ext>
              </a:extLst>
            </p:cNvPr>
            <p:cNvSpPr txBox="1"/>
            <p:nvPr/>
          </p:nvSpPr>
          <p:spPr>
            <a:xfrm>
              <a:off x="9976069" y="5322999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00" b="1" spc="0" baseline="0">
                  <a:ln/>
                  <a:solidFill>
                    <a:srgbClr val="FFFFFF"/>
                  </a:solidFill>
                  <a:latin typeface="Arial Nova Cond Light" panose="020B0306020202020204" pitchFamily="34" charset="0"/>
                  <a:sym typeface="Arial"/>
                  <a:rtl val="0"/>
                </a:rPr>
                <a:t>A</a:t>
              </a:r>
            </a:p>
          </p:txBody>
        </p:sp>
        <p:sp>
          <p:nvSpPr>
            <p:cNvPr id="841" name="TextBox 840">
              <a:extLst>
                <a:ext uri="{FF2B5EF4-FFF2-40B4-BE49-F238E27FC236}">
                  <a16:creationId xmlns:a16="http://schemas.microsoft.com/office/drawing/2014/main" id="{F1F60D6B-B1E4-C53C-F331-EFD677B69DD4}"/>
                </a:ext>
              </a:extLst>
            </p:cNvPr>
            <p:cNvSpPr txBox="1"/>
            <p:nvPr/>
          </p:nvSpPr>
          <p:spPr>
            <a:xfrm>
              <a:off x="10094005" y="5322999"/>
              <a:ext cx="25519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00" b="1" spc="0" baseline="0">
                  <a:ln/>
                  <a:solidFill>
                    <a:srgbClr val="FFFFFF"/>
                  </a:solidFill>
                  <a:latin typeface="Arial Nova Cond Light" panose="020B0306020202020204" pitchFamily="34" charset="0"/>
                  <a:sym typeface="Arial"/>
                  <a:rtl val="0"/>
                </a:rPr>
                <a:t>c</a:t>
              </a:r>
            </a:p>
          </p:txBody>
        </p:sp>
        <p:sp>
          <p:nvSpPr>
            <p:cNvPr id="842" name="TextBox 841">
              <a:extLst>
                <a:ext uri="{FF2B5EF4-FFF2-40B4-BE49-F238E27FC236}">
                  <a16:creationId xmlns:a16="http://schemas.microsoft.com/office/drawing/2014/main" id="{D98C9FFD-9C52-6F73-3966-4567F6FC902B}"/>
                </a:ext>
              </a:extLst>
            </p:cNvPr>
            <p:cNvSpPr txBox="1"/>
            <p:nvPr/>
          </p:nvSpPr>
          <p:spPr>
            <a:xfrm>
              <a:off x="10184828" y="5322999"/>
              <a:ext cx="25519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00" b="1" spc="0" baseline="0">
                  <a:ln/>
                  <a:solidFill>
                    <a:srgbClr val="FFFFFF"/>
                  </a:solidFill>
                  <a:latin typeface="Arial Nova Cond Light" panose="020B0306020202020204" pitchFamily="34" charset="0"/>
                  <a:sym typeface="Arial"/>
                  <a:rtl val="0"/>
                </a:rPr>
                <a:t>c</a:t>
              </a:r>
            </a:p>
          </p:txBody>
        </p:sp>
        <p:sp>
          <p:nvSpPr>
            <p:cNvPr id="843" name="TextBox 842">
              <a:extLst>
                <a:ext uri="{FF2B5EF4-FFF2-40B4-BE49-F238E27FC236}">
                  <a16:creationId xmlns:a16="http://schemas.microsoft.com/office/drawing/2014/main" id="{F9E53614-1588-9D2C-33F4-7AB5F1D0F034}"/>
                </a:ext>
              </a:extLst>
            </p:cNvPr>
            <p:cNvSpPr txBox="1"/>
            <p:nvPr/>
          </p:nvSpPr>
          <p:spPr>
            <a:xfrm>
              <a:off x="10275652" y="5322999"/>
              <a:ext cx="25840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00" b="1" spc="0" baseline="0">
                  <a:ln/>
                  <a:solidFill>
                    <a:srgbClr val="FFFFFF"/>
                  </a:solidFill>
                  <a:latin typeface="Arial Nova Cond Light" panose="020B0306020202020204" pitchFamily="34" charset="0"/>
                  <a:sym typeface="Arial"/>
                  <a:rtl val="0"/>
                </a:rPr>
                <a:t>e</a:t>
              </a:r>
            </a:p>
          </p:txBody>
        </p:sp>
        <p:sp>
          <p:nvSpPr>
            <p:cNvPr id="844" name="TextBox 843">
              <a:extLst>
                <a:ext uri="{FF2B5EF4-FFF2-40B4-BE49-F238E27FC236}">
                  <a16:creationId xmlns:a16="http://schemas.microsoft.com/office/drawing/2014/main" id="{77F5CEAA-1DB5-1141-9263-04A0A946369F}"/>
                </a:ext>
              </a:extLst>
            </p:cNvPr>
            <p:cNvSpPr txBox="1"/>
            <p:nvPr/>
          </p:nvSpPr>
          <p:spPr>
            <a:xfrm>
              <a:off x="10366476" y="5322999"/>
              <a:ext cx="2199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00" b="1" spc="0" baseline="0">
                  <a:ln/>
                  <a:solidFill>
                    <a:srgbClr val="FFFFFF"/>
                  </a:solidFill>
                  <a:latin typeface="Arial Nova Cond Light" panose="020B0306020202020204" pitchFamily="34" charset="0"/>
                  <a:sym typeface="Arial"/>
                  <a:rtl val="0"/>
                </a:rPr>
                <a:t>l</a:t>
              </a:r>
            </a:p>
          </p:txBody>
        </p:sp>
        <p:sp>
          <p:nvSpPr>
            <p:cNvPr id="845" name="TextBox 844">
              <a:extLst>
                <a:ext uri="{FF2B5EF4-FFF2-40B4-BE49-F238E27FC236}">
                  <a16:creationId xmlns:a16="http://schemas.microsoft.com/office/drawing/2014/main" id="{31E27A13-D8C4-0174-08EA-1CEC813A7D0A}"/>
                </a:ext>
              </a:extLst>
            </p:cNvPr>
            <p:cNvSpPr txBox="1"/>
            <p:nvPr/>
          </p:nvSpPr>
          <p:spPr>
            <a:xfrm>
              <a:off x="10411848" y="5322999"/>
              <a:ext cx="25840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00" b="1" spc="0" baseline="0">
                  <a:ln/>
                  <a:solidFill>
                    <a:srgbClr val="FFFFFF"/>
                  </a:solidFill>
                  <a:latin typeface="Arial Nova Cond Light" panose="020B0306020202020204" pitchFamily="34" charset="0"/>
                  <a:sym typeface="Arial"/>
                  <a:rtl val="0"/>
                </a:rPr>
                <a:t>e</a:t>
              </a:r>
            </a:p>
          </p:txBody>
        </p:sp>
        <p:sp>
          <p:nvSpPr>
            <p:cNvPr id="846" name="TextBox 845">
              <a:extLst>
                <a:ext uri="{FF2B5EF4-FFF2-40B4-BE49-F238E27FC236}">
                  <a16:creationId xmlns:a16="http://schemas.microsoft.com/office/drawing/2014/main" id="{B8C40EF0-9F95-A656-800F-4AD6912A6D8E}"/>
                </a:ext>
              </a:extLst>
            </p:cNvPr>
            <p:cNvSpPr txBox="1"/>
            <p:nvPr/>
          </p:nvSpPr>
          <p:spPr>
            <a:xfrm>
              <a:off x="10502671" y="5322999"/>
              <a:ext cx="24397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00" b="1" spc="0" baseline="0">
                  <a:ln/>
                  <a:solidFill>
                    <a:srgbClr val="FFFFFF"/>
                  </a:solidFill>
                  <a:latin typeface="Arial Nova Cond Light" panose="020B0306020202020204" pitchFamily="34" charset="0"/>
                  <a:sym typeface="Arial"/>
                  <a:rtl val="0"/>
                </a:rPr>
                <a:t>r</a:t>
              </a:r>
            </a:p>
          </p:txBody>
        </p:sp>
        <p:sp>
          <p:nvSpPr>
            <p:cNvPr id="847" name="TextBox 846">
              <a:extLst>
                <a:ext uri="{FF2B5EF4-FFF2-40B4-BE49-F238E27FC236}">
                  <a16:creationId xmlns:a16="http://schemas.microsoft.com/office/drawing/2014/main" id="{0505DD64-711E-FEE7-4E12-2B83DB480BFD}"/>
                </a:ext>
              </a:extLst>
            </p:cNvPr>
            <p:cNvSpPr txBox="1"/>
            <p:nvPr/>
          </p:nvSpPr>
          <p:spPr>
            <a:xfrm>
              <a:off x="10566225" y="5322999"/>
              <a:ext cx="27443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00" b="1" spc="0" baseline="0">
                  <a:ln/>
                  <a:solidFill>
                    <a:srgbClr val="FFFFFF"/>
                  </a:solidFill>
                  <a:latin typeface="Arial Nova Cond Light" panose="020B0306020202020204" pitchFamily="34" charset="0"/>
                  <a:sym typeface="Arial"/>
                  <a:rtl val="0"/>
                </a:rPr>
                <a:t>o</a:t>
              </a:r>
            </a:p>
          </p:txBody>
        </p:sp>
        <p:sp>
          <p:nvSpPr>
            <p:cNvPr id="848" name="TextBox 847">
              <a:extLst>
                <a:ext uri="{FF2B5EF4-FFF2-40B4-BE49-F238E27FC236}">
                  <a16:creationId xmlns:a16="http://schemas.microsoft.com/office/drawing/2014/main" id="{BCB76B20-7B0C-55F7-7683-1E90AB3BE84E}"/>
                </a:ext>
              </a:extLst>
            </p:cNvPr>
            <p:cNvSpPr txBox="1"/>
            <p:nvPr/>
          </p:nvSpPr>
          <p:spPr>
            <a:xfrm>
              <a:off x="10665979" y="5322999"/>
              <a:ext cx="3048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00" b="1" spc="0" baseline="0">
                  <a:ln/>
                  <a:solidFill>
                    <a:srgbClr val="FFFFFF"/>
                  </a:solidFill>
                  <a:latin typeface="Arial Nova Cond Light" panose="020B0306020202020204" pitchFamily="34" charset="0"/>
                  <a:sym typeface="Arial"/>
                  <a:rtl val="0"/>
                </a:rPr>
                <a:t>m</a:t>
              </a:r>
            </a:p>
          </p:txBody>
        </p:sp>
        <p:sp>
          <p:nvSpPr>
            <p:cNvPr id="849" name="TextBox 848">
              <a:extLst>
                <a:ext uri="{FF2B5EF4-FFF2-40B4-BE49-F238E27FC236}">
                  <a16:creationId xmlns:a16="http://schemas.microsoft.com/office/drawing/2014/main" id="{2763ADC3-4CE9-CD09-02AB-4134F7DFB53B}"/>
                </a:ext>
              </a:extLst>
            </p:cNvPr>
            <p:cNvSpPr txBox="1"/>
            <p:nvPr/>
          </p:nvSpPr>
          <p:spPr>
            <a:xfrm>
              <a:off x="10811186" y="5322999"/>
              <a:ext cx="25840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00" b="1" spc="0" baseline="0">
                  <a:ln/>
                  <a:solidFill>
                    <a:srgbClr val="FFFFFF"/>
                  </a:solidFill>
                  <a:latin typeface="Arial Nova Cond Light" panose="020B0306020202020204" pitchFamily="34" charset="0"/>
                  <a:sym typeface="Arial"/>
                  <a:rtl val="0"/>
                </a:rPr>
                <a:t>e</a:t>
              </a:r>
            </a:p>
          </p:txBody>
        </p:sp>
        <p:sp>
          <p:nvSpPr>
            <p:cNvPr id="850" name="TextBox 849">
              <a:extLst>
                <a:ext uri="{FF2B5EF4-FFF2-40B4-BE49-F238E27FC236}">
                  <a16:creationId xmlns:a16="http://schemas.microsoft.com/office/drawing/2014/main" id="{61CB4677-56AC-79AC-A981-874EEF8907DD}"/>
                </a:ext>
              </a:extLst>
            </p:cNvPr>
            <p:cNvSpPr txBox="1"/>
            <p:nvPr/>
          </p:nvSpPr>
          <p:spPr>
            <a:xfrm>
              <a:off x="10902009" y="5322999"/>
              <a:ext cx="22474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00" b="1" spc="0" baseline="0">
                  <a:ln/>
                  <a:solidFill>
                    <a:srgbClr val="FFFFFF"/>
                  </a:solidFill>
                  <a:latin typeface="Arial Nova Cond Light" panose="020B0306020202020204" pitchFamily="34" charset="0"/>
                  <a:sym typeface="Arial"/>
                  <a:rtl val="0"/>
                </a:rPr>
                <a:t>t</a:t>
              </a:r>
            </a:p>
          </p:txBody>
        </p:sp>
        <p:sp>
          <p:nvSpPr>
            <p:cNvPr id="851" name="TextBox 850">
              <a:extLst>
                <a:ext uri="{FF2B5EF4-FFF2-40B4-BE49-F238E27FC236}">
                  <a16:creationId xmlns:a16="http://schemas.microsoft.com/office/drawing/2014/main" id="{D2773657-4ADA-75C7-31FA-FDCDDF1DEAA8}"/>
                </a:ext>
              </a:extLst>
            </p:cNvPr>
            <p:cNvSpPr txBox="1"/>
            <p:nvPr/>
          </p:nvSpPr>
          <p:spPr>
            <a:xfrm>
              <a:off x="10956392" y="5322999"/>
              <a:ext cx="25840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00" b="1" spc="0" baseline="0">
                  <a:ln/>
                  <a:solidFill>
                    <a:srgbClr val="FFFFFF"/>
                  </a:solidFill>
                  <a:latin typeface="Arial Nova Cond Light" panose="020B0306020202020204" pitchFamily="34" charset="0"/>
                  <a:sym typeface="Arial"/>
                  <a:rtl val="0"/>
                </a:rPr>
                <a:t>e</a:t>
              </a:r>
            </a:p>
          </p:txBody>
        </p:sp>
        <p:sp>
          <p:nvSpPr>
            <p:cNvPr id="852" name="TextBox 851">
              <a:extLst>
                <a:ext uri="{FF2B5EF4-FFF2-40B4-BE49-F238E27FC236}">
                  <a16:creationId xmlns:a16="http://schemas.microsoft.com/office/drawing/2014/main" id="{89EDCE20-7CFA-1FC6-9D8B-BAA87EF5EF4A}"/>
                </a:ext>
              </a:extLst>
            </p:cNvPr>
            <p:cNvSpPr txBox="1"/>
            <p:nvPr/>
          </p:nvSpPr>
          <p:spPr>
            <a:xfrm>
              <a:off x="11047215" y="5322999"/>
              <a:ext cx="24397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00" b="1" spc="0" baseline="0">
                  <a:ln/>
                  <a:solidFill>
                    <a:srgbClr val="FFFFFF"/>
                  </a:solidFill>
                  <a:latin typeface="Arial Nova Cond Light" panose="020B0306020202020204" pitchFamily="34" charset="0"/>
                  <a:sym typeface="Arial"/>
                  <a:rtl val="0"/>
                </a:rPr>
                <a:t>r</a:t>
              </a:r>
            </a:p>
          </p:txBody>
        </p:sp>
        <p:sp>
          <p:nvSpPr>
            <p:cNvPr id="853" name="Freeform: Shape 852">
              <a:extLst>
                <a:ext uri="{FF2B5EF4-FFF2-40B4-BE49-F238E27FC236}">
                  <a16:creationId xmlns:a16="http://schemas.microsoft.com/office/drawing/2014/main" id="{C31CB79A-C056-7325-7FA8-0CD1C4679A7D}"/>
                </a:ext>
              </a:extLst>
            </p:cNvPr>
            <p:cNvSpPr/>
            <p:nvPr/>
          </p:nvSpPr>
          <p:spPr>
            <a:xfrm>
              <a:off x="9125936" y="4404992"/>
              <a:ext cx="2099667" cy="705166"/>
            </a:xfrm>
            <a:custGeom>
              <a:avLst/>
              <a:gdLst>
                <a:gd name="connsiteX0" fmla="*/ -619 w 2099667"/>
                <a:gd name="connsiteY0" fmla="*/ -182 h 705166"/>
                <a:gd name="connsiteX1" fmla="*/ 2099049 w 2099667"/>
                <a:gd name="connsiteY1" fmla="*/ -182 h 705166"/>
                <a:gd name="connsiteX2" fmla="*/ 2099049 w 2099667"/>
                <a:gd name="connsiteY2" fmla="*/ 704984 h 705166"/>
                <a:gd name="connsiteX3" fmla="*/ -619 w 2099667"/>
                <a:gd name="connsiteY3" fmla="*/ 704984 h 705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99667" h="705166">
                  <a:moveTo>
                    <a:pt x="-619" y="-182"/>
                  </a:moveTo>
                  <a:lnTo>
                    <a:pt x="2099049" y="-182"/>
                  </a:lnTo>
                  <a:lnTo>
                    <a:pt x="2099049" y="704984"/>
                  </a:lnTo>
                  <a:lnTo>
                    <a:pt x="-619" y="704984"/>
                  </a:lnTo>
                  <a:close/>
                </a:path>
              </a:pathLst>
            </a:custGeom>
            <a:solidFill>
              <a:srgbClr val="0061C2"/>
            </a:solidFill>
            <a:ln w="116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b="1">
                <a:latin typeface="Arial Nova Cond Light" panose="020B0306020202020204" pitchFamily="34" charset="0"/>
              </a:endParaRPr>
            </a:p>
          </p:txBody>
        </p:sp>
        <p:sp>
          <p:nvSpPr>
            <p:cNvPr id="854" name="Freeform: Shape 853">
              <a:extLst>
                <a:ext uri="{FF2B5EF4-FFF2-40B4-BE49-F238E27FC236}">
                  <a16:creationId xmlns:a16="http://schemas.microsoft.com/office/drawing/2014/main" id="{EC902945-FB45-FF1D-DB24-71BBF7CBA96C}"/>
                </a:ext>
              </a:extLst>
            </p:cNvPr>
            <p:cNvSpPr/>
            <p:nvPr/>
          </p:nvSpPr>
          <p:spPr>
            <a:xfrm>
              <a:off x="9125936" y="4404992"/>
              <a:ext cx="2099667" cy="705166"/>
            </a:xfrm>
            <a:custGeom>
              <a:avLst/>
              <a:gdLst>
                <a:gd name="connsiteX0" fmla="*/ -619 w 2099667"/>
                <a:gd name="connsiteY0" fmla="*/ -182 h 705166"/>
                <a:gd name="connsiteX1" fmla="*/ 2099049 w 2099667"/>
                <a:gd name="connsiteY1" fmla="*/ -182 h 705166"/>
                <a:gd name="connsiteX2" fmla="*/ 2099049 w 2099667"/>
                <a:gd name="connsiteY2" fmla="*/ 704984 h 705166"/>
                <a:gd name="connsiteX3" fmla="*/ -619 w 2099667"/>
                <a:gd name="connsiteY3" fmla="*/ 704984 h 705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99667" h="705166">
                  <a:moveTo>
                    <a:pt x="-619" y="-182"/>
                  </a:moveTo>
                  <a:lnTo>
                    <a:pt x="2099049" y="-182"/>
                  </a:lnTo>
                  <a:lnTo>
                    <a:pt x="2099049" y="704984"/>
                  </a:lnTo>
                  <a:lnTo>
                    <a:pt x="-619" y="704984"/>
                  </a:lnTo>
                  <a:close/>
                </a:path>
              </a:pathLst>
            </a:custGeom>
            <a:noFill/>
            <a:ln w="11657" cap="flat">
              <a:solidFill>
                <a:srgbClr val="05A1D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b="1">
                <a:latin typeface="Arial Nova Cond Light" panose="020B0306020202020204" pitchFamily="34" charset="0"/>
              </a:endParaRPr>
            </a:p>
          </p:txBody>
        </p:sp>
        <p:sp>
          <p:nvSpPr>
            <p:cNvPr id="855" name="TextBox 854">
              <a:extLst>
                <a:ext uri="{FF2B5EF4-FFF2-40B4-BE49-F238E27FC236}">
                  <a16:creationId xmlns:a16="http://schemas.microsoft.com/office/drawing/2014/main" id="{28FD53D5-21C7-7175-5541-49078BD6DF71}"/>
                </a:ext>
              </a:extLst>
            </p:cNvPr>
            <p:cNvSpPr txBox="1"/>
            <p:nvPr/>
          </p:nvSpPr>
          <p:spPr>
            <a:xfrm>
              <a:off x="10506456" y="4617833"/>
              <a:ext cx="29527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00" b="1" spc="0" baseline="0">
                  <a:ln/>
                  <a:solidFill>
                    <a:srgbClr val="FFFFFF"/>
                  </a:solidFill>
                  <a:latin typeface="Arial Nova Cond Light" panose="020B0306020202020204" pitchFamily="34" charset="0"/>
                  <a:sym typeface="Arial"/>
                  <a:rtl val="0"/>
                </a:rPr>
                <a:t>D</a:t>
              </a:r>
            </a:p>
          </p:txBody>
        </p:sp>
        <p:sp>
          <p:nvSpPr>
            <p:cNvPr id="856" name="TextBox 855">
              <a:extLst>
                <a:ext uri="{FF2B5EF4-FFF2-40B4-BE49-F238E27FC236}">
                  <a16:creationId xmlns:a16="http://schemas.microsoft.com/office/drawing/2014/main" id="{678AB1C4-440D-F262-B238-8A6B165DAF4F}"/>
                </a:ext>
              </a:extLst>
            </p:cNvPr>
            <p:cNvSpPr txBox="1"/>
            <p:nvPr/>
          </p:nvSpPr>
          <p:spPr>
            <a:xfrm>
              <a:off x="10624392" y="4617833"/>
              <a:ext cx="2199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00" b="1" spc="0" baseline="0">
                  <a:ln/>
                  <a:solidFill>
                    <a:srgbClr val="FFFFFF"/>
                  </a:solidFill>
                  <a:latin typeface="Arial Nova Cond Light" panose="020B0306020202020204" pitchFamily="34" charset="0"/>
                  <a:sym typeface="Arial"/>
                  <a:rtl val="0"/>
                </a:rPr>
                <a:t>i</a:t>
              </a:r>
            </a:p>
          </p:txBody>
        </p:sp>
        <p:sp>
          <p:nvSpPr>
            <p:cNvPr id="857" name="TextBox 856">
              <a:extLst>
                <a:ext uri="{FF2B5EF4-FFF2-40B4-BE49-F238E27FC236}">
                  <a16:creationId xmlns:a16="http://schemas.microsoft.com/office/drawing/2014/main" id="{E0F50D28-2547-0F61-27F7-DDAA8EAEB995}"/>
                </a:ext>
              </a:extLst>
            </p:cNvPr>
            <p:cNvSpPr txBox="1"/>
            <p:nvPr/>
          </p:nvSpPr>
          <p:spPr>
            <a:xfrm>
              <a:off x="10669764" y="4617833"/>
              <a:ext cx="253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00" b="1" spc="0" baseline="0">
                  <a:ln/>
                  <a:solidFill>
                    <a:srgbClr val="FFFFFF"/>
                  </a:solidFill>
                  <a:latin typeface="Arial Nova Cond Light" panose="020B0306020202020204" pitchFamily="34" charset="0"/>
                  <a:sym typeface="Arial"/>
                  <a:rtl val="0"/>
                </a:rPr>
                <a:t>s</a:t>
              </a:r>
            </a:p>
          </p:txBody>
        </p:sp>
        <p:sp>
          <p:nvSpPr>
            <p:cNvPr id="858" name="TextBox 857">
              <a:extLst>
                <a:ext uri="{FF2B5EF4-FFF2-40B4-BE49-F238E27FC236}">
                  <a16:creationId xmlns:a16="http://schemas.microsoft.com/office/drawing/2014/main" id="{D5A49809-74A1-493D-D601-851A93DC1B24}"/>
                </a:ext>
              </a:extLst>
            </p:cNvPr>
            <p:cNvSpPr txBox="1"/>
            <p:nvPr/>
          </p:nvSpPr>
          <p:spPr>
            <a:xfrm>
              <a:off x="10760587" y="4617833"/>
              <a:ext cx="26481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00" b="1" spc="0" baseline="0">
                  <a:ln/>
                  <a:solidFill>
                    <a:srgbClr val="FFFFFF"/>
                  </a:solidFill>
                  <a:latin typeface="Arial Nova Cond Light" panose="020B0306020202020204" pitchFamily="34" charset="0"/>
                  <a:sym typeface="Arial"/>
                  <a:rtl val="0"/>
                </a:rPr>
                <a:t>p</a:t>
              </a:r>
            </a:p>
          </p:txBody>
        </p:sp>
        <p:sp>
          <p:nvSpPr>
            <p:cNvPr id="859" name="TextBox 858">
              <a:extLst>
                <a:ext uri="{FF2B5EF4-FFF2-40B4-BE49-F238E27FC236}">
                  <a16:creationId xmlns:a16="http://schemas.microsoft.com/office/drawing/2014/main" id="{78965031-3437-BB32-BB87-AD0E66BC041C}"/>
                </a:ext>
              </a:extLst>
            </p:cNvPr>
            <p:cNvSpPr txBox="1"/>
            <p:nvPr/>
          </p:nvSpPr>
          <p:spPr>
            <a:xfrm>
              <a:off x="10860343" y="4617833"/>
              <a:ext cx="2199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00" b="1" spc="0" baseline="0">
                  <a:ln/>
                  <a:solidFill>
                    <a:srgbClr val="FFFFFF"/>
                  </a:solidFill>
                  <a:latin typeface="Arial Nova Cond Light" panose="020B0306020202020204" pitchFamily="34" charset="0"/>
                  <a:sym typeface="Arial"/>
                  <a:rtl val="0"/>
                </a:rPr>
                <a:t>l</a:t>
              </a:r>
            </a:p>
          </p:txBody>
        </p:sp>
        <p:sp>
          <p:nvSpPr>
            <p:cNvPr id="860" name="TextBox 859">
              <a:extLst>
                <a:ext uri="{FF2B5EF4-FFF2-40B4-BE49-F238E27FC236}">
                  <a16:creationId xmlns:a16="http://schemas.microsoft.com/office/drawing/2014/main" id="{6C17D888-DECA-9779-99C1-0B2E9400DBB0}"/>
                </a:ext>
              </a:extLst>
            </p:cNvPr>
            <p:cNvSpPr txBox="1"/>
            <p:nvPr/>
          </p:nvSpPr>
          <p:spPr>
            <a:xfrm>
              <a:off x="10905714" y="4617833"/>
              <a:ext cx="253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00" b="1" spc="0" baseline="0">
                  <a:ln/>
                  <a:solidFill>
                    <a:srgbClr val="FFFFFF"/>
                  </a:solidFill>
                  <a:latin typeface="Arial Nova Cond Light" panose="020B0306020202020204" pitchFamily="34" charset="0"/>
                  <a:sym typeface="Arial"/>
                  <a:rtl val="0"/>
                </a:rPr>
                <a:t>a</a:t>
              </a:r>
            </a:p>
          </p:txBody>
        </p:sp>
        <p:sp>
          <p:nvSpPr>
            <p:cNvPr id="861" name="TextBox 860">
              <a:extLst>
                <a:ext uri="{FF2B5EF4-FFF2-40B4-BE49-F238E27FC236}">
                  <a16:creationId xmlns:a16="http://schemas.microsoft.com/office/drawing/2014/main" id="{5CF091E0-ACAA-1DC8-5205-71B2345334AD}"/>
                </a:ext>
              </a:extLst>
            </p:cNvPr>
            <p:cNvSpPr txBox="1"/>
            <p:nvPr/>
          </p:nvSpPr>
          <p:spPr>
            <a:xfrm>
              <a:off x="10996539" y="4617833"/>
              <a:ext cx="253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00" b="1" spc="0" baseline="0">
                  <a:ln/>
                  <a:solidFill>
                    <a:srgbClr val="FFFFFF"/>
                  </a:solidFill>
                  <a:latin typeface="Arial Nova Cond Light" panose="020B0306020202020204" pitchFamily="34" charset="0"/>
                  <a:sym typeface="Arial"/>
                  <a:rtl val="0"/>
                </a:rPr>
                <a:t>y</a:t>
              </a:r>
            </a:p>
          </p:txBody>
        </p:sp>
        <p:sp>
          <p:nvSpPr>
            <p:cNvPr id="862" name="Freeform: Shape 861">
              <a:extLst>
                <a:ext uri="{FF2B5EF4-FFF2-40B4-BE49-F238E27FC236}">
                  <a16:creationId xmlns:a16="http://schemas.microsoft.com/office/drawing/2014/main" id="{A2E494EC-C45F-D52D-3EFC-AAA41AB9F264}"/>
                </a:ext>
              </a:extLst>
            </p:cNvPr>
            <p:cNvSpPr/>
            <p:nvPr/>
          </p:nvSpPr>
          <p:spPr>
            <a:xfrm>
              <a:off x="9125936" y="3699826"/>
              <a:ext cx="2099667" cy="470110"/>
            </a:xfrm>
            <a:custGeom>
              <a:avLst/>
              <a:gdLst>
                <a:gd name="connsiteX0" fmla="*/ -619 w 2099667"/>
                <a:gd name="connsiteY0" fmla="*/ -127 h 470110"/>
                <a:gd name="connsiteX1" fmla="*/ 2099049 w 2099667"/>
                <a:gd name="connsiteY1" fmla="*/ -127 h 470110"/>
                <a:gd name="connsiteX2" fmla="*/ 2099049 w 2099667"/>
                <a:gd name="connsiteY2" fmla="*/ 469983 h 470110"/>
                <a:gd name="connsiteX3" fmla="*/ -619 w 2099667"/>
                <a:gd name="connsiteY3" fmla="*/ 469983 h 470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99667" h="470110">
                  <a:moveTo>
                    <a:pt x="-619" y="-127"/>
                  </a:moveTo>
                  <a:lnTo>
                    <a:pt x="2099049" y="-127"/>
                  </a:lnTo>
                  <a:lnTo>
                    <a:pt x="2099049" y="469983"/>
                  </a:lnTo>
                  <a:lnTo>
                    <a:pt x="-619" y="469983"/>
                  </a:lnTo>
                  <a:close/>
                </a:path>
              </a:pathLst>
            </a:custGeom>
            <a:solidFill>
              <a:srgbClr val="0061C2"/>
            </a:solidFill>
            <a:ln w="116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b="1">
                <a:latin typeface="Arial Nova Cond Light" panose="020B0306020202020204" pitchFamily="34" charset="0"/>
              </a:endParaRPr>
            </a:p>
          </p:txBody>
        </p:sp>
        <p:sp>
          <p:nvSpPr>
            <p:cNvPr id="863" name="Freeform: Shape 862">
              <a:extLst>
                <a:ext uri="{FF2B5EF4-FFF2-40B4-BE49-F238E27FC236}">
                  <a16:creationId xmlns:a16="http://schemas.microsoft.com/office/drawing/2014/main" id="{38C0772A-B6B2-7AD7-FC60-89D4E1A0D830}"/>
                </a:ext>
              </a:extLst>
            </p:cNvPr>
            <p:cNvSpPr/>
            <p:nvPr/>
          </p:nvSpPr>
          <p:spPr>
            <a:xfrm>
              <a:off x="9125936" y="3699826"/>
              <a:ext cx="2099667" cy="470110"/>
            </a:xfrm>
            <a:custGeom>
              <a:avLst/>
              <a:gdLst>
                <a:gd name="connsiteX0" fmla="*/ -619 w 2099667"/>
                <a:gd name="connsiteY0" fmla="*/ -127 h 470110"/>
                <a:gd name="connsiteX1" fmla="*/ 2099049 w 2099667"/>
                <a:gd name="connsiteY1" fmla="*/ -127 h 470110"/>
                <a:gd name="connsiteX2" fmla="*/ 2099049 w 2099667"/>
                <a:gd name="connsiteY2" fmla="*/ 469983 h 470110"/>
                <a:gd name="connsiteX3" fmla="*/ -619 w 2099667"/>
                <a:gd name="connsiteY3" fmla="*/ 469983 h 470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99667" h="470110">
                  <a:moveTo>
                    <a:pt x="-619" y="-127"/>
                  </a:moveTo>
                  <a:lnTo>
                    <a:pt x="2099049" y="-127"/>
                  </a:lnTo>
                  <a:lnTo>
                    <a:pt x="2099049" y="469983"/>
                  </a:lnTo>
                  <a:lnTo>
                    <a:pt x="-619" y="469983"/>
                  </a:lnTo>
                  <a:close/>
                </a:path>
              </a:pathLst>
            </a:custGeom>
            <a:noFill/>
            <a:ln w="11657" cap="flat">
              <a:solidFill>
                <a:srgbClr val="05A1D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b="1">
                <a:latin typeface="Arial Nova Cond Light" panose="020B0306020202020204" pitchFamily="34" charset="0"/>
              </a:endParaRPr>
            </a:p>
          </p:txBody>
        </p:sp>
        <p:sp>
          <p:nvSpPr>
            <p:cNvPr id="864" name="TextBox 863">
              <a:extLst>
                <a:ext uri="{FF2B5EF4-FFF2-40B4-BE49-F238E27FC236}">
                  <a16:creationId xmlns:a16="http://schemas.microsoft.com/office/drawing/2014/main" id="{CAE42062-A924-319E-1A89-49F36FAEDAEA}"/>
                </a:ext>
              </a:extLst>
            </p:cNvPr>
            <p:cNvSpPr txBox="1"/>
            <p:nvPr/>
          </p:nvSpPr>
          <p:spPr>
            <a:xfrm>
              <a:off x="10470540" y="3701117"/>
              <a:ext cx="27443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00" b="1" spc="0" baseline="0">
                  <a:ln/>
                  <a:solidFill>
                    <a:srgbClr val="FFFFFF"/>
                  </a:solidFill>
                  <a:latin typeface="Arial Nova Cond Light" panose="020B0306020202020204" pitchFamily="34" charset="0"/>
                  <a:sym typeface="Arial"/>
                  <a:rtl val="0"/>
                </a:rPr>
                <a:t>B</a:t>
              </a:r>
            </a:p>
          </p:txBody>
        </p:sp>
        <p:sp>
          <p:nvSpPr>
            <p:cNvPr id="865" name="TextBox 864">
              <a:extLst>
                <a:ext uri="{FF2B5EF4-FFF2-40B4-BE49-F238E27FC236}">
                  <a16:creationId xmlns:a16="http://schemas.microsoft.com/office/drawing/2014/main" id="{FCB0ABB2-734B-31A1-1C15-850CD213CAB4}"/>
                </a:ext>
              </a:extLst>
            </p:cNvPr>
            <p:cNvSpPr txBox="1"/>
            <p:nvPr/>
          </p:nvSpPr>
          <p:spPr>
            <a:xfrm>
              <a:off x="10588476" y="3701117"/>
              <a:ext cx="26481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00" b="1" spc="0" baseline="0">
                  <a:ln/>
                  <a:solidFill>
                    <a:srgbClr val="FFFFFF"/>
                  </a:solidFill>
                  <a:latin typeface="Arial Nova Cond Light" panose="020B0306020202020204" pitchFamily="34" charset="0"/>
                  <a:sym typeface="Arial"/>
                  <a:rtl val="0"/>
                </a:rPr>
                <a:t>u</a:t>
              </a:r>
            </a:p>
          </p:txBody>
        </p:sp>
        <p:sp>
          <p:nvSpPr>
            <p:cNvPr id="866" name="TextBox 865">
              <a:extLst>
                <a:ext uri="{FF2B5EF4-FFF2-40B4-BE49-F238E27FC236}">
                  <a16:creationId xmlns:a16="http://schemas.microsoft.com/office/drawing/2014/main" id="{4F2ADB68-95B6-1AE3-A520-274D854CEAC7}"/>
                </a:ext>
              </a:extLst>
            </p:cNvPr>
            <p:cNvSpPr txBox="1"/>
            <p:nvPr/>
          </p:nvSpPr>
          <p:spPr>
            <a:xfrm>
              <a:off x="10688230" y="3701117"/>
              <a:ext cx="22474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00" b="1" spc="0" baseline="0">
                  <a:ln/>
                  <a:solidFill>
                    <a:srgbClr val="FFFFFF"/>
                  </a:solidFill>
                  <a:latin typeface="Arial Nova Cond Light" panose="020B0306020202020204" pitchFamily="34" charset="0"/>
                  <a:sym typeface="Arial"/>
                  <a:rtl val="0"/>
                </a:rPr>
                <a:t>t</a:t>
              </a:r>
            </a:p>
          </p:txBody>
        </p:sp>
        <p:sp>
          <p:nvSpPr>
            <p:cNvPr id="867" name="TextBox 866">
              <a:extLst>
                <a:ext uri="{FF2B5EF4-FFF2-40B4-BE49-F238E27FC236}">
                  <a16:creationId xmlns:a16="http://schemas.microsoft.com/office/drawing/2014/main" id="{3B8F1162-4911-86BC-1E6F-15C528634E64}"/>
                </a:ext>
              </a:extLst>
            </p:cNvPr>
            <p:cNvSpPr txBox="1"/>
            <p:nvPr/>
          </p:nvSpPr>
          <p:spPr>
            <a:xfrm>
              <a:off x="10742613" y="3701117"/>
              <a:ext cx="22474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00" b="1" spc="0" baseline="0">
                  <a:ln/>
                  <a:solidFill>
                    <a:srgbClr val="FFFFFF"/>
                  </a:solidFill>
                  <a:latin typeface="Arial Nova Cond Light" panose="020B0306020202020204" pitchFamily="34" charset="0"/>
                  <a:sym typeface="Arial"/>
                  <a:rtl val="0"/>
                </a:rPr>
                <a:t>t</a:t>
              </a:r>
            </a:p>
          </p:txBody>
        </p:sp>
        <p:sp>
          <p:nvSpPr>
            <p:cNvPr id="868" name="TextBox 867">
              <a:extLst>
                <a:ext uri="{FF2B5EF4-FFF2-40B4-BE49-F238E27FC236}">
                  <a16:creationId xmlns:a16="http://schemas.microsoft.com/office/drawing/2014/main" id="{3FB2B388-8CFB-930C-AC1B-1B64B4332083}"/>
                </a:ext>
              </a:extLst>
            </p:cNvPr>
            <p:cNvSpPr txBox="1"/>
            <p:nvPr/>
          </p:nvSpPr>
          <p:spPr>
            <a:xfrm>
              <a:off x="10796996" y="3701117"/>
              <a:ext cx="27443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00" b="1" spc="0" baseline="0">
                  <a:ln/>
                  <a:solidFill>
                    <a:srgbClr val="FFFFFF"/>
                  </a:solidFill>
                  <a:latin typeface="Arial Nova Cond Light" panose="020B0306020202020204" pitchFamily="34" charset="0"/>
                  <a:sym typeface="Arial"/>
                  <a:rtl val="0"/>
                </a:rPr>
                <a:t>o</a:t>
              </a:r>
            </a:p>
          </p:txBody>
        </p:sp>
        <p:sp>
          <p:nvSpPr>
            <p:cNvPr id="869" name="TextBox 868">
              <a:extLst>
                <a:ext uri="{FF2B5EF4-FFF2-40B4-BE49-F238E27FC236}">
                  <a16:creationId xmlns:a16="http://schemas.microsoft.com/office/drawing/2014/main" id="{78152CC4-B6A7-55D7-BF11-71F0B24F1D0E}"/>
                </a:ext>
              </a:extLst>
            </p:cNvPr>
            <p:cNvSpPr txBox="1"/>
            <p:nvPr/>
          </p:nvSpPr>
          <p:spPr>
            <a:xfrm>
              <a:off x="10896751" y="3701117"/>
              <a:ext cx="26481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00" b="1" spc="0" baseline="0">
                  <a:ln/>
                  <a:solidFill>
                    <a:srgbClr val="FFFFFF"/>
                  </a:solidFill>
                  <a:latin typeface="Arial Nova Cond Light" panose="020B0306020202020204" pitchFamily="34" charset="0"/>
                  <a:sym typeface="Arial"/>
                  <a:rtl val="0"/>
                </a:rPr>
                <a:t>n</a:t>
              </a:r>
            </a:p>
          </p:txBody>
        </p:sp>
        <p:sp>
          <p:nvSpPr>
            <p:cNvPr id="870" name="TextBox 869">
              <a:extLst>
                <a:ext uri="{FF2B5EF4-FFF2-40B4-BE49-F238E27FC236}">
                  <a16:creationId xmlns:a16="http://schemas.microsoft.com/office/drawing/2014/main" id="{759DE532-F0E7-CD5E-A2BD-A044930920DF}"/>
                </a:ext>
              </a:extLst>
            </p:cNvPr>
            <p:cNvSpPr txBox="1"/>
            <p:nvPr/>
          </p:nvSpPr>
          <p:spPr>
            <a:xfrm>
              <a:off x="10996505" y="3701117"/>
              <a:ext cx="253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00" b="1" spc="0" baseline="0">
                  <a:ln/>
                  <a:solidFill>
                    <a:srgbClr val="FFFFFF"/>
                  </a:solidFill>
                  <a:latin typeface="Arial Nova Cond Light" panose="020B0306020202020204" pitchFamily="34" charset="0"/>
                  <a:sym typeface="Arial"/>
                  <a:rtl val="0"/>
                </a:rPr>
                <a:t>s</a:t>
              </a:r>
            </a:p>
          </p:txBody>
        </p:sp>
        <p:sp>
          <p:nvSpPr>
            <p:cNvPr id="871" name="TextBox 870">
              <a:extLst>
                <a:ext uri="{FF2B5EF4-FFF2-40B4-BE49-F238E27FC236}">
                  <a16:creationId xmlns:a16="http://schemas.microsoft.com/office/drawing/2014/main" id="{0DDB93DE-C385-2DB1-348D-AE11799AD371}"/>
                </a:ext>
              </a:extLst>
            </p:cNvPr>
            <p:cNvSpPr txBox="1"/>
            <p:nvPr/>
          </p:nvSpPr>
          <p:spPr>
            <a:xfrm>
              <a:off x="10506631" y="3900914"/>
              <a:ext cx="30008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00" b="1" spc="0" baseline="0">
                  <a:ln/>
                  <a:solidFill>
                    <a:srgbClr val="FFFFFF"/>
                  </a:solidFill>
                  <a:latin typeface="Arial Nova Cond Light" panose="020B0306020202020204" pitchFamily="34" charset="0"/>
                  <a:sym typeface="Arial"/>
                  <a:rtl val="0"/>
                </a:rPr>
                <a:t>&amp;</a:t>
              </a:r>
            </a:p>
          </p:txBody>
        </p:sp>
        <p:sp>
          <p:nvSpPr>
            <p:cNvPr id="872" name="TextBox 871">
              <a:extLst>
                <a:ext uri="{FF2B5EF4-FFF2-40B4-BE49-F238E27FC236}">
                  <a16:creationId xmlns:a16="http://schemas.microsoft.com/office/drawing/2014/main" id="{6F8D81C1-7EE7-9FCF-8CFE-E0497451119F}"/>
                </a:ext>
              </a:extLst>
            </p:cNvPr>
            <p:cNvSpPr txBox="1"/>
            <p:nvPr/>
          </p:nvSpPr>
          <p:spPr>
            <a:xfrm>
              <a:off x="10624567" y="3900914"/>
              <a:ext cx="22955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00" b="1" spc="0" baseline="0">
                  <a:ln/>
                  <a:solidFill>
                    <a:srgbClr val="FFFFFF"/>
                  </a:solidFill>
                  <a:latin typeface="Arial Nova Cond Light" panose="020B0306020202020204" pitchFamily="34" charset="0"/>
                  <a:sym typeface="Arial"/>
                  <a:rtl val="0"/>
                </a:rPr>
                <a:t> </a:t>
              </a:r>
            </a:p>
          </p:txBody>
        </p:sp>
        <p:sp>
          <p:nvSpPr>
            <p:cNvPr id="873" name="TextBox 872">
              <a:extLst>
                <a:ext uri="{FF2B5EF4-FFF2-40B4-BE49-F238E27FC236}">
                  <a16:creationId xmlns:a16="http://schemas.microsoft.com/office/drawing/2014/main" id="{9498B9BA-B538-F8FC-8FB0-B1A2D0DE4004}"/>
                </a:ext>
              </a:extLst>
            </p:cNvPr>
            <p:cNvSpPr txBox="1"/>
            <p:nvPr/>
          </p:nvSpPr>
          <p:spPr>
            <a:xfrm>
              <a:off x="10669939" y="3900914"/>
              <a:ext cx="27443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00" b="1" spc="0" baseline="0">
                  <a:ln/>
                  <a:solidFill>
                    <a:srgbClr val="FFFFFF"/>
                  </a:solidFill>
                  <a:latin typeface="Arial Nova Cond Light" panose="020B0306020202020204" pitchFamily="34" charset="0"/>
                  <a:sym typeface="Arial"/>
                  <a:rtl val="0"/>
                </a:rPr>
                <a:t>L</a:t>
              </a:r>
            </a:p>
          </p:txBody>
        </p:sp>
        <p:sp>
          <p:nvSpPr>
            <p:cNvPr id="874" name="TextBox 873">
              <a:extLst>
                <a:ext uri="{FF2B5EF4-FFF2-40B4-BE49-F238E27FC236}">
                  <a16:creationId xmlns:a16="http://schemas.microsoft.com/office/drawing/2014/main" id="{034584A8-6E97-A3C4-5B77-5E67A64464B0}"/>
                </a:ext>
              </a:extLst>
            </p:cNvPr>
            <p:cNvSpPr txBox="1"/>
            <p:nvPr/>
          </p:nvSpPr>
          <p:spPr>
            <a:xfrm>
              <a:off x="10769694" y="3900914"/>
              <a:ext cx="27443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00" b="1" spc="0" baseline="0">
                  <a:ln/>
                  <a:solidFill>
                    <a:srgbClr val="FFFFFF"/>
                  </a:solidFill>
                  <a:latin typeface="Arial Nova Cond Light" panose="020B0306020202020204" pitchFamily="34" charset="0"/>
                  <a:sym typeface="Arial"/>
                  <a:rtl val="0"/>
                </a:rPr>
                <a:t>E</a:t>
              </a:r>
            </a:p>
          </p:txBody>
        </p:sp>
        <p:sp>
          <p:nvSpPr>
            <p:cNvPr id="875" name="TextBox 874">
              <a:extLst>
                <a:ext uri="{FF2B5EF4-FFF2-40B4-BE49-F238E27FC236}">
                  <a16:creationId xmlns:a16="http://schemas.microsoft.com/office/drawing/2014/main" id="{CCCA7BE6-7A63-8394-2D02-65DCCAB09103}"/>
                </a:ext>
              </a:extLst>
            </p:cNvPr>
            <p:cNvSpPr txBox="1"/>
            <p:nvPr/>
          </p:nvSpPr>
          <p:spPr>
            <a:xfrm>
              <a:off x="10878618" y="3900914"/>
              <a:ext cx="29527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00" b="1" spc="0" baseline="0">
                  <a:ln/>
                  <a:solidFill>
                    <a:srgbClr val="FFFFFF"/>
                  </a:solidFill>
                  <a:latin typeface="Arial Nova Cond Light" panose="020B0306020202020204" pitchFamily="34" charset="0"/>
                  <a:sym typeface="Arial"/>
                  <a:rtl val="0"/>
                </a:rPr>
                <a:t>D</a:t>
              </a:r>
            </a:p>
          </p:txBody>
        </p:sp>
        <p:sp>
          <p:nvSpPr>
            <p:cNvPr id="876" name="TextBox 875">
              <a:extLst>
                <a:ext uri="{FF2B5EF4-FFF2-40B4-BE49-F238E27FC236}">
                  <a16:creationId xmlns:a16="http://schemas.microsoft.com/office/drawing/2014/main" id="{5B9AFE79-9181-CB97-B343-403660ED7C58}"/>
                </a:ext>
              </a:extLst>
            </p:cNvPr>
            <p:cNvSpPr txBox="1"/>
            <p:nvPr/>
          </p:nvSpPr>
          <p:spPr>
            <a:xfrm>
              <a:off x="10996554" y="3900914"/>
              <a:ext cx="253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00" b="1" spc="0" baseline="0">
                  <a:ln/>
                  <a:solidFill>
                    <a:srgbClr val="FFFFFF"/>
                  </a:solidFill>
                  <a:latin typeface="Arial Nova Cond Light" panose="020B0306020202020204" pitchFamily="34" charset="0"/>
                  <a:sym typeface="Arial"/>
                  <a:rtl val="0"/>
                </a:rPr>
                <a:t>s</a:t>
              </a:r>
            </a:p>
          </p:txBody>
        </p:sp>
        <p:sp>
          <p:nvSpPr>
            <p:cNvPr id="877" name="TextBox 876">
              <a:extLst>
                <a:ext uri="{FF2B5EF4-FFF2-40B4-BE49-F238E27FC236}">
                  <a16:creationId xmlns:a16="http://schemas.microsoft.com/office/drawing/2014/main" id="{EC319842-EDD0-1995-2EBF-511F4F7DE78F}"/>
                </a:ext>
              </a:extLst>
            </p:cNvPr>
            <p:cNvSpPr txBox="1"/>
            <p:nvPr/>
          </p:nvSpPr>
          <p:spPr>
            <a:xfrm>
              <a:off x="9081155" y="3724622"/>
              <a:ext cx="25680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00" b="1" spc="0" baseline="0">
                  <a:ln/>
                  <a:solidFill>
                    <a:srgbClr val="FFFFFF"/>
                  </a:solidFill>
                  <a:latin typeface="Arial Nova Cond Light" panose="020B0306020202020204" pitchFamily="34" charset="0"/>
                  <a:sym typeface="Arial"/>
                  <a:rtl val="0"/>
                </a:rPr>
                <a:t>B</a:t>
              </a:r>
            </a:p>
          </p:txBody>
        </p:sp>
        <p:sp>
          <p:nvSpPr>
            <p:cNvPr id="878" name="TextBox 877">
              <a:extLst>
                <a:ext uri="{FF2B5EF4-FFF2-40B4-BE49-F238E27FC236}">
                  <a16:creationId xmlns:a16="http://schemas.microsoft.com/office/drawing/2014/main" id="{2A5D2956-FFF4-101B-0F4B-888AD7681BCC}"/>
                </a:ext>
              </a:extLst>
            </p:cNvPr>
            <p:cNvSpPr txBox="1"/>
            <p:nvPr/>
          </p:nvSpPr>
          <p:spPr>
            <a:xfrm>
              <a:off x="9165395" y="3724622"/>
              <a:ext cx="2487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00" b="1" spc="0" baseline="0">
                  <a:ln/>
                  <a:solidFill>
                    <a:srgbClr val="FFFFFF"/>
                  </a:solidFill>
                  <a:latin typeface="Arial Nova Cond Light" panose="020B0306020202020204" pitchFamily="34" charset="0"/>
                  <a:sym typeface="Arial"/>
                  <a:rtl val="0"/>
                </a:rPr>
                <a:t>T</a:t>
              </a:r>
            </a:p>
          </p:txBody>
        </p:sp>
        <p:sp>
          <p:nvSpPr>
            <p:cNvPr id="879" name="TextBox 878">
              <a:extLst>
                <a:ext uri="{FF2B5EF4-FFF2-40B4-BE49-F238E27FC236}">
                  <a16:creationId xmlns:a16="http://schemas.microsoft.com/office/drawing/2014/main" id="{DA7CA6BB-E9B4-BE7E-FAE6-A5077BE88A23}"/>
                </a:ext>
              </a:extLst>
            </p:cNvPr>
            <p:cNvSpPr txBox="1"/>
            <p:nvPr/>
          </p:nvSpPr>
          <p:spPr>
            <a:xfrm>
              <a:off x="9236649" y="3724622"/>
              <a:ext cx="26321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00" b="1" spc="0" baseline="0">
                  <a:ln/>
                  <a:solidFill>
                    <a:srgbClr val="FFFFFF"/>
                  </a:solidFill>
                  <a:latin typeface="Arial Nova Cond Light" panose="020B0306020202020204" pitchFamily="34" charset="0"/>
                  <a:sym typeface="Arial"/>
                  <a:rtl val="0"/>
                </a:rPr>
                <a:t>N</a:t>
              </a:r>
            </a:p>
          </p:txBody>
        </p:sp>
        <p:sp>
          <p:nvSpPr>
            <p:cNvPr id="880" name="TextBox 879">
              <a:extLst>
                <a:ext uri="{FF2B5EF4-FFF2-40B4-BE49-F238E27FC236}">
                  <a16:creationId xmlns:a16="http://schemas.microsoft.com/office/drawing/2014/main" id="{0B39AD8E-EEA9-0BC0-CACF-BB208C07BCB0}"/>
                </a:ext>
              </a:extLst>
            </p:cNvPr>
            <p:cNvSpPr txBox="1"/>
            <p:nvPr/>
          </p:nvSpPr>
          <p:spPr>
            <a:xfrm>
              <a:off x="9320889" y="3724622"/>
              <a:ext cx="2487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00" b="1" spc="0" baseline="0">
                  <a:ln/>
                  <a:solidFill>
                    <a:srgbClr val="FFFFFF"/>
                  </a:solidFill>
                  <a:latin typeface="Arial Nova Cond Light" panose="020B0306020202020204" pitchFamily="34" charset="0"/>
                  <a:sym typeface="Arial"/>
                  <a:rtl val="0"/>
                </a:rPr>
                <a:t>0</a:t>
              </a:r>
            </a:p>
          </p:txBody>
        </p:sp>
        <p:sp>
          <p:nvSpPr>
            <p:cNvPr id="881" name="TextBox 880">
              <a:extLst>
                <a:ext uri="{FF2B5EF4-FFF2-40B4-BE49-F238E27FC236}">
                  <a16:creationId xmlns:a16="http://schemas.microsoft.com/office/drawing/2014/main" id="{6AD172C7-F398-B34F-5AE2-B67B6D69A7C4}"/>
                </a:ext>
              </a:extLst>
            </p:cNvPr>
            <p:cNvSpPr txBox="1"/>
            <p:nvPr/>
          </p:nvSpPr>
          <p:spPr>
            <a:xfrm>
              <a:off x="9385762" y="3724622"/>
              <a:ext cx="21352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00" b="1" spc="0" baseline="0">
                  <a:ln/>
                  <a:solidFill>
                    <a:srgbClr val="FFFFFF"/>
                  </a:solidFill>
                  <a:latin typeface="Arial Nova Cond Light" panose="020B0306020202020204" pitchFamily="34" charset="0"/>
                  <a:sym typeface="Arial"/>
                  <a:rtl val="0"/>
                </a:rPr>
                <a:t>.</a:t>
              </a:r>
            </a:p>
          </p:txBody>
        </p:sp>
        <p:sp>
          <p:nvSpPr>
            <p:cNvPr id="882" name="TextBox 881">
              <a:extLst>
                <a:ext uri="{FF2B5EF4-FFF2-40B4-BE49-F238E27FC236}">
                  <a16:creationId xmlns:a16="http://schemas.microsoft.com/office/drawing/2014/main" id="{2AF72ECB-DAEF-9F34-1FE5-D63CB1087B21}"/>
                </a:ext>
              </a:extLst>
            </p:cNvPr>
            <p:cNvSpPr txBox="1"/>
            <p:nvPr/>
          </p:nvSpPr>
          <p:spPr>
            <a:xfrm>
              <a:off x="9418171" y="3724622"/>
              <a:ext cx="21352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00" b="1" spc="0" baseline="0">
                  <a:ln/>
                  <a:solidFill>
                    <a:srgbClr val="FFFFFF"/>
                  </a:solidFill>
                  <a:latin typeface="Arial Nova Cond Light" panose="020B0306020202020204" pitchFamily="34" charset="0"/>
                  <a:sym typeface="Arial"/>
                  <a:rtl val="0"/>
                </a:rPr>
                <a:t>.</a:t>
              </a:r>
            </a:p>
          </p:txBody>
        </p:sp>
        <p:sp>
          <p:nvSpPr>
            <p:cNvPr id="883" name="TextBox 882">
              <a:extLst>
                <a:ext uri="{FF2B5EF4-FFF2-40B4-BE49-F238E27FC236}">
                  <a16:creationId xmlns:a16="http://schemas.microsoft.com/office/drawing/2014/main" id="{DE1EA91B-B48E-6714-14D0-BD6811A11558}"/>
                </a:ext>
              </a:extLst>
            </p:cNvPr>
            <p:cNvSpPr txBox="1"/>
            <p:nvPr/>
          </p:nvSpPr>
          <p:spPr>
            <a:xfrm>
              <a:off x="9450579" y="3724622"/>
              <a:ext cx="2487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00" b="1" spc="0" baseline="0">
                  <a:ln/>
                  <a:solidFill>
                    <a:srgbClr val="FFFFFF"/>
                  </a:solidFill>
                  <a:latin typeface="Arial Nova Cond Light" panose="020B0306020202020204" pitchFamily="34" charset="0"/>
                  <a:sym typeface="Arial"/>
                  <a:rtl val="0"/>
                </a:rPr>
                <a:t>2</a:t>
              </a:r>
            </a:p>
          </p:txBody>
        </p:sp>
        <p:sp>
          <p:nvSpPr>
            <p:cNvPr id="884" name="TextBox 883">
              <a:extLst>
                <a:ext uri="{FF2B5EF4-FFF2-40B4-BE49-F238E27FC236}">
                  <a16:creationId xmlns:a16="http://schemas.microsoft.com/office/drawing/2014/main" id="{1B33C235-B7F7-24C6-DA92-9231E0CC96A1}"/>
                </a:ext>
              </a:extLst>
            </p:cNvPr>
            <p:cNvSpPr txBox="1"/>
            <p:nvPr/>
          </p:nvSpPr>
          <p:spPr>
            <a:xfrm>
              <a:off x="9081155" y="3959678"/>
              <a:ext cx="2487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00" b="1" spc="0" baseline="0">
                  <a:ln/>
                  <a:solidFill>
                    <a:srgbClr val="FFFFFF"/>
                  </a:solidFill>
                  <a:latin typeface="Arial Nova Cond Light" panose="020B0306020202020204" pitchFamily="34" charset="0"/>
                  <a:sym typeface="Arial"/>
                  <a:rtl val="0"/>
                </a:rPr>
                <a:t>L</a:t>
              </a:r>
            </a:p>
          </p:txBody>
        </p:sp>
        <p:sp>
          <p:nvSpPr>
            <p:cNvPr id="885" name="TextBox 884">
              <a:extLst>
                <a:ext uri="{FF2B5EF4-FFF2-40B4-BE49-F238E27FC236}">
                  <a16:creationId xmlns:a16="http://schemas.microsoft.com/office/drawing/2014/main" id="{B38A05F8-6F8A-7AA5-7A8C-C8367848CC8B}"/>
                </a:ext>
              </a:extLst>
            </p:cNvPr>
            <p:cNvSpPr txBox="1"/>
            <p:nvPr/>
          </p:nvSpPr>
          <p:spPr>
            <a:xfrm>
              <a:off x="9152409" y="3959678"/>
              <a:ext cx="2487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00" b="1" spc="0" baseline="0">
                  <a:ln/>
                  <a:solidFill>
                    <a:srgbClr val="FFFFFF"/>
                  </a:solidFill>
                  <a:latin typeface="Arial Nova Cond Light" panose="020B0306020202020204" pitchFamily="34" charset="0"/>
                  <a:sym typeface="Arial"/>
                  <a:rtl val="0"/>
                </a:rPr>
                <a:t>E</a:t>
              </a:r>
            </a:p>
          </p:txBody>
        </p:sp>
        <p:sp>
          <p:nvSpPr>
            <p:cNvPr id="886" name="TextBox 885">
              <a:extLst>
                <a:ext uri="{FF2B5EF4-FFF2-40B4-BE49-F238E27FC236}">
                  <a16:creationId xmlns:a16="http://schemas.microsoft.com/office/drawing/2014/main" id="{0BCA1A18-70A6-7710-7FCF-73530A578CE6}"/>
                </a:ext>
              </a:extLst>
            </p:cNvPr>
            <p:cNvSpPr txBox="1"/>
            <p:nvPr/>
          </p:nvSpPr>
          <p:spPr>
            <a:xfrm>
              <a:off x="9230212" y="3959678"/>
              <a:ext cx="26321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00" b="1" spc="0" baseline="0">
                  <a:ln/>
                  <a:solidFill>
                    <a:srgbClr val="FFFFFF"/>
                  </a:solidFill>
                  <a:latin typeface="Arial Nova Cond Light" panose="020B0306020202020204" pitchFamily="34" charset="0"/>
                  <a:sym typeface="Arial"/>
                  <a:rtl val="0"/>
                </a:rPr>
                <a:t>D</a:t>
              </a:r>
            </a:p>
          </p:txBody>
        </p:sp>
        <p:sp>
          <p:nvSpPr>
            <p:cNvPr id="887" name="TextBox 886">
              <a:extLst>
                <a:ext uri="{FF2B5EF4-FFF2-40B4-BE49-F238E27FC236}">
                  <a16:creationId xmlns:a16="http://schemas.microsoft.com/office/drawing/2014/main" id="{82B8A7EC-EDC8-9B99-2A87-52CE82D39A5D}"/>
                </a:ext>
              </a:extLst>
            </p:cNvPr>
            <p:cNvSpPr txBox="1"/>
            <p:nvPr/>
          </p:nvSpPr>
          <p:spPr>
            <a:xfrm>
              <a:off x="9314452" y="3959678"/>
              <a:ext cx="2487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00" b="1" spc="0" baseline="0">
                  <a:ln/>
                  <a:solidFill>
                    <a:srgbClr val="FFFFFF"/>
                  </a:solidFill>
                  <a:latin typeface="Arial Nova Cond Light" panose="020B0306020202020204" pitchFamily="34" charset="0"/>
                  <a:sym typeface="Arial"/>
                  <a:rtl val="0"/>
                </a:rPr>
                <a:t>0</a:t>
              </a:r>
            </a:p>
          </p:txBody>
        </p:sp>
        <p:sp>
          <p:nvSpPr>
            <p:cNvPr id="888" name="TextBox 887">
              <a:extLst>
                <a:ext uri="{FF2B5EF4-FFF2-40B4-BE49-F238E27FC236}">
                  <a16:creationId xmlns:a16="http://schemas.microsoft.com/office/drawing/2014/main" id="{C650D9A1-420F-D24E-AFB9-D254D6D7F35F}"/>
                </a:ext>
              </a:extLst>
            </p:cNvPr>
            <p:cNvSpPr txBox="1"/>
            <p:nvPr/>
          </p:nvSpPr>
          <p:spPr>
            <a:xfrm>
              <a:off x="9379326" y="3959678"/>
              <a:ext cx="21352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00" b="1" spc="0" baseline="0">
                  <a:ln/>
                  <a:solidFill>
                    <a:srgbClr val="FFFFFF"/>
                  </a:solidFill>
                  <a:latin typeface="Arial Nova Cond Light" panose="020B0306020202020204" pitchFamily="34" charset="0"/>
                  <a:sym typeface="Arial"/>
                  <a:rtl val="0"/>
                </a:rPr>
                <a:t>.</a:t>
              </a:r>
            </a:p>
          </p:txBody>
        </p:sp>
        <p:sp>
          <p:nvSpPr>
            <p:cNvPr id="889" name="TextBox 888">
              <a:extLst>
                <a:ext uri="{FF2B5EF4-FFF2-40B4-BE49-F238E27FC236}">
                  <a16:creationId xmlns:a16="http://schemas.microsoft.com/office/drawing/2014/main" id="{F1F957AC-8777-63B9-B89C-BC243C355FE1}"/>
                </a:ext>
              </a:extLst>
            </p:cNvPr>
            <p:cNvSpPr txBox="1"/>
            <p:nvPr/>
          </p:nvSpPr>
          <p:spPr>
            <a:xfrm>
              <a:off x="9411734" y="3959678"/>
              <a:ext cx="21352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00" b="1" spc="0" baseline="0">
                  <a:ln/>
                  <a:solidFill>
                    <a:srgbClr val="FFFFFF"/>
                  </a:solidFill>
                  <a:latin typeface="Arial Nova Cond Light" panose="020B0306020202020204" pitchFamily="34" charset="0"/>
                  <a:sym typeface="Arial"/>
                  <a:rtl val="0"/>
                </a:rPr>
                <a:t>.</a:t>
              </a:r>
            </a:p>
          </p:txBody>
        </p:sp>
        <p:sp>
          <p:nvSpPr>
            <p:cNvPr id="890" name="TextBox 889">
              <a:extLst>
                <a:ext uri="{FF2B5EF4-FFF2-40B4-BE49-F238E27FC236}">
                  <a16:creationId xmlns:a16="http://schemas.microsoft.com/office/drawing/2014/main" id="{0E191BAB-E882-730D-4C46-B2523C61E4BB}"/>
                </a:ext>
              </a:extLst>
            </p:cNvPr>
            <p:cNvSpPr txBox="1"/>
            <p:nvPr/>
          </p:nvSpPr>
          <p:spPr>
            <a:xfrm>
              <a:off x="9444144" y="3959678"/>
              <a:ext cx="2487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00" b="1" spc="0" baseline="0">
                  <a:ln/>
                  <a:solidFill>
                    <a:srgbClr val="FFFFFF"/>
                  </a:solidFill>
                  <a:latin typeface="Arial Nova Cond Light" panose="020B0306020202020204" pitchFamily="34" charset="0"/>
                  <a:sym typeface="Arial"/>
                  <a:rtl val="0"/>
                </a:rPr>
                <a:t>2</a:t>
              </a:r>
            </a:p>
          </p:txBody>
        </p:sp>
        <p:sp>
          <p:nvSpPr>
            <p:cNvPr id="891" name="Freeform: Shape 890">
              <a:extLst>
                <a:ext uri="{FF2B5EF4-FFF2-40B4-BE49-F238E27FC236}">
                  <a16:creationId xmlns:a16="http://schemas.microsoft.com/office/drawing/2014/main" id="{6CD5FCCE-594C-30D0-C1BA-3D6789B8BA08}"/>
                </a:ext>
              </a:extLst>
            </p:cNvPr>
            <p:cNvSpPr/>
            <p:nvPr/>
          </p:nvSpPr>
          <p:spPr>
            <a:xfrm>
              <a:off x="9125936" y="4169936"/>
              <a:ext cx="2099667" cy="235055"/>
            </a:xfrm>
            <a:custGeom>
              <a:avLst/>
              <a:gdLst>
                <a:gd name="connsiteX0" fmla="*/ -619 w 2099667"/>
                <a:gd name="connsiteY0" fmla="*/ -151 h 235055"/>
                <a:gd name="connsiteX1" fmla="*/ 2099049 w 2099667"/>
                <a:gd name="connsiteY1" fmla="*/ -151 h 235055"/>
                <a:gd name="connsiteX2" fmla="*/ 2099049 w 2099667"/>
                <a:gd name="connsiteY2" fmla="*/ 234905 h 235055"/>
                <a:gd name="connsiteX3" fmla="*/ -619 w 2099667"/>
                <a:gd name="connsiteY3" fmla="*/ 234905 h 235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99667" h="235055">
                  <a:moveTo>
                    <a:pt x="-619" y="-151"/>
                  </a:moveTo>
                  <a:lnTo>
                    <a:pt x="2099049" y="-151"/>
                  </a:lnTo>
                  <a:lnTo>
                    <a:pt x="2099049" y="234905"/>
                  </a:lnTo>
                  <a:lnTo>
                    <a:pt x="-619" y="234905"/>
                  </a:lnTo>
                  <a:close/>
                </a:path>
              </a:pathLst>
            </a:custGeom>
            <a:solidFill>
              <a:srgbClr val="0061C2"/>
            </a:solidFill>
            <a:ln w="116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b="1">
                <a:latin typeface="Arial Nova Cond Light" panose="020B0306020202020204" pitchFamily="34" charset="0"/>
              </a:endParaRPr>
            </a:p>
          </p:txBody>
        </p:sp>
        <p:sp>
          <p:nvSpPr>
            <p:cNvPr id="892" name="Freeform: Shape 891">
              <a:extLst>
                <a:ext uri="{FF2B5EF4-FFF2-40B4-BE49-F238E27FC236}">
                  <a16:creationId xmlns:a16="http://schemas.microsoft.com/office/drawing/2014/main" id="{6F68ED27-2F04-25A0-9674-D38C6E041C41}"/>
                </a:ext>
              </a:extLst>
            </p:cNvPr>
            <p:cNvSpPr/>
            <p:nvPr/>
          </p:nvSpPr>
          <p:spPr>
            <a:xfrm>
              <a:off x="9125936" y="4169936"/>
              <a:ext cx="2099667" cy="235055"/>
            </a:xfrm>
            <a:custGeom>
              <a:avLst/>
              <a:gdLst>
                <a:gd name="connsiteX0" fmla="*/ -619 w 2099667"/>
                <a:gd name="connsiteY0" fmla="*/ -151 h 235055"/>
                <a:gd name="connsiteX1" fmla="*/ 2099049 w 2099667"/>
                <a:gd name="connsiteY1" fmla="*/ -151 h 235055"/>
                <a:gd name="connsiteX2" fmla="*/ 2099049 w 2099667"/>
                <a:gd name="connsiteY2" fmla="*/ 234905 h 235055"/>
                <a:gd name="connsiteX3" fmla="*/ -619 w 2099667"/>
                <a:gd name="connsiteY3" fmla="*/ 234905 h 235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99667" h="235055">
                  <a:moveTo>
                    <a:pt x="-619" y="-151"/>
                  </a:moveTo>
                  <a:lnTo>
                    <a:pt x="2099049" y="-151"/>
                  </a:lnTo>
                  <a:lnTo>
                    <a:pt x="2099049" y="234905"/>
                  </a:lnTo>
                  <a:lnTo>
                    <a:pt x="-619" y="234905"/>
                  </a:lnTo>
                  <a:close/>
                </a:path>
              </a:pathLst>
            </a:custGeom>
            <a:noFill/>
            <a:ln w="11657" cap="flat">
              <a:solidFill>
                <a:srgbClr val="05A1D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b="1">
                <a:latin typeface="Arial Nova Cond Light" panose="020B0306020202020204" pitchFamily="34" charset="0"/>
              </a:endParaRPr>
            </a:p>
          </p:txBody>
        </p:sp>
        <p:sp>
          <p:nvSpPr>
            <p:cNvPr id="893" name="TextBox 892">
              <a:extLst>
                <a:ext uri="{FF2B5EF4-FFF2-40B4-BE49-F238E27FC236}">
                  <a16:creationId xmlns:a16="http://schemas.microsoft.com/office/drawing/2014/main" id="{5BCEB221-AEDB-6813-DC55-52AE0D4F385B}"/>
                </a:ext>
              </a:extLst>
            </p:cNvPr>
            <p:cNvSpPr txBox="1"/>
            <p:nvPr/>
          </p:nvSpPr>
          <p:spPr>
            <a:xfrm>
              <a:off x="10543084" y="4147722"/>
              <a:ext cx="31290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00" b="1" spc="0" baseline="0">
                  <a:ln/>
                  <a:solidFill>
                    <a:srgbClr val="FFFFFF"/>
                  </a:solidFill>
                  <a:latin typeface="Arial Nova Cond Light" panose="020B0306020202020204" pitchFamily="34" charset="0"/>
                  <a:sym typeface="Arial"/>
                  <a:rtl val="0"/>
                </a:rPr>
                <a:t>M</a:t>
              </a:r>
            </a:p>
          </p:txBody>
        </p:sp>
        <p:sp>
          <p:nvSpPr>
            <p:cNvPr id="894" name="TextBox 893">
              <a:extLst>
                <a:ext uri="{FF2B5EF4-FFF2-40B4-BE49-F238E27FC236}">
                  <a16:creationId xmlns:a16="http://schemas.microsoft.com/office/drawing/2014/main" id="{42BC1B6C-A8D1-192C-E39D-1D80153A4B93}"/>
                </a:ext>
              </a:extLst>
            </p:cNvPr>
            <p:cNvSpPr txBox="1"/>
            <p:nvPr/>
          </p:nvSpPr>
          <p:spPr>
            <a:xfrm>
              <a:off x="10679120" y="4147722"/>
              <a:ext cx="27443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00" b="1" spc="0" baseline="0">
                  <a:ln/>
                  <a:solidFill>
                    <a:srgbClr val="FFFFFF"/>
                  </a:solidFill>
                  <a:latin typeface="Arial Nova Cond Light" panose="020B0306020202020204" pitchFamily="34" charset="0"/>
                  <a:sym typeface="Arial"/>
                  <a:rtl val="0"/>
                </a:rPr>
                <a:t>o</a:t>
              </a:r>
            </a:p>
          </p:txBody>
        </p:sp>
        <p:sp>
          <p:nvSpPr>
            <p:cNvPr id="895" name="TextBox 894">
              <a:extLst>
                <a:ext uri="{FF2B5EF4-FFF2-40B4-BE49-F238E27FC236}">
                  <a16:creationId xmlns:a16="http://schemas.microsoft.com/office/drawing/2014/main" id="{212C55CB-22F6-252F-7646-0F0C2583957B}"/>
                </a:ext>
              </a:extLst>
            </p:cNvPr>
            <p:cNvSpPr txBox="1"/>
            <p:nvPr/>
          </p:nvSpPr>
          <p:spPr>
            <a:xfrm>
              <a:off x="10778875" y="4147722"/>
              <a:ext cx="22474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00" b="1" spc="0" baseline="0">
                  <a:ln/>
                  <a:solidFill>
                    <a:srgbClr val="FFFFFF"/>
                  </a:solidFill>
                  <a:latin typeface="Arial Nova Cond Light" panose="020B0306020202020204" pitchFamily="34" charset="0"/>
                  <a:sym typeface="Arial"/>
                  <a:rtl val="0"/>
                </a:rPr>
                <a:t>t</a:t>
              </a:r>
            </a:p>
          </p:txBody>
        </p:sp>
        <p:sp>
          <p:nvSpPr>
            <p:cNvPr id="896" name="TextBox 895">
              <a:extLst>
                <a:ext uri="{FF2B5EF4-FFF2-40B4-BE49-F238E27FC236}">
                  <a16:creationId xmlns:a16="http://schemas.microsoft.com/office/drawing/2014/main" id="{D5636E51-0454-9CCE-B852-1767303D6324}"/>
                </a:ext>
              </a:extLst>
            </p:cNvPr>
            <p:cNvSpPr txBox="1"/>
            <p:nvPr/>
          </p:nvSpPr>
          <p:spPr>
            <a:xfrm>
              <a:off x="10833258" y="4147722"/>
              <a:ext cx="27443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00" b="1" spc="0" baseline="0">
                  <a:ln/>
                  <a:solidFill>
                    <a:srgbClr val="FFFFFF"/>
                  </a:solidFill>
                  <a:latin typeface="Arial Nova Cond Light" panose="020B0306020202020204" pitchFamily="34" charset="0"/>
                  <a:sym typeface="Arial"/>
                  <a:rtl val="0"/>
                </a:rPr>
                <a:t>o</a:t>
              </a:r>
            </a:p>
          </p:txBody>
        </p:sp>
        <p:sp>
          <p:nvSpPr>
            <p:cNvPr id="897" name="TextBox 896">
              <a:extLst>
                <a:ext uri="{FF2B5EF4-FFF2-40B4-BE49-F238E27FC236}">
                  <a16:creationId xmlns:a16="http://schemas.microsoft.com/office/drawing/2014/main" id="{FD75FA64-690A-26FB-5592-E2C81856B717}"/>
                </a:ext>
              </a:extLst>
            </p:cNvPr>
            <p:cNvSpPr txBox="1"/>
            <p:nvPr/>
          </p:nvSpPr>
          <p:spPr>
            <a:xfrm>
              <a:off x="10933012" y="4147722"/>
              <a:ext cx="24397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00" b="1" spc="0" baseline="0">
                  <a:ln/>
                  <a:solidFill>
                    <a:srgbClr val="FFFFFF"/>
                  </a:solidFill>
                  <a:latin typeface="Arial Nova Cond Light" panose="020B0306020202020204" pitchFamily="34" charset="0"/>
                  <a:sym typeface="Arial"/>
                  <a:rtl val="0"/>
                </a:rPr>
                <a:t>r</a:t>
              </a:r>
            </a:p>
          </p:txBody>
        </p:sp>
        <p:sp>
          <p:nvSpPr>
            <p:cNvPr id="898" name="TextBox 897">
              <a:extLst>
                <a:ext uri="{FF2B5EF4-FFF2-40B4-BE49-F238E27FC236}">
                  <a16:creationId xmlns:a16="http://schemas.microsoft.com/office/drawing/2014/main" id="{D20EE9A3-244E-2183-0EB3-7398B5A5BEF7}"/>
                </a:ext>
              </a:extLst>
            </p:cNvPr>
            <p:cNvSpPr txBox="1"/>
            <p:nvPr/>
          </p:nvSpPr>
          <p:spPr>
            <a:xfrm>
              <a:off x="10996565" y="4147722"/>
              <a:ext cx="253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00" b="1" spc="0" baseline="0">
                  <a:ln/>
                  <a:solidFill>
                    <a:srgbClr val="FFFFFF"/>
                  </a:solidFill>
                  <a:latin typeface="Arial Nova Cond Light" panose="020B0306020202020204" pitchFamily="34" charset="0"/>
                  <a:sym typeface="Arial"/>
                  <a:rtl val="0"/>
                </a:rPr>
                <a:t>s</a:t>
              </a:r>
            </a:p>
          </p:txBody>
        </p:sp>
        <p:sp>
          <p:nvSpPr>
            <p:cNvPr id="899" name="TextBox 898">
              <a:extLst>
                <a:ext uri="{FF2B5EF4-FFF2-40B4-BE49-F238E27FC236}">
                  <a16:creationId xmlns:a16="http://schemas.microsoft.com/office/drawing/2014/main" id="{6DEC5C06-5A1B-0DEB-76EB-C1B5E0584630}"/>
                </a:ext>
              </a:extLst>
            </p:cNvPr>
            <p:cNvSpPr txBox="1"/>
            <p:nvPr/>
          </p:nvSpPr>
          <p:spPr>
            <a:xfrm>
              <a:off x="9081155" y="4194733"/>
              <a:ext cx="28565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00" b="1" spc="0" baseline="0">
                  <a:ln/>
                  <a:solidFill>
                    <a:srgbClr val="FFFFFF"/>
                  </a:solidFill>
                  <a:latin typeface="Arial Nova Cond Light" panose="020B0306020202020204" pitchFamily="34" charset="0"/>
                  <a:sym typeface="Arial"/>
                  <a:rtl val="0"/>
                </a:rPr>
                <a:t>M</a:t>
              </a:r>
            </a:p>
          </p:txBody>
        </p:sp>
        <p:sp>
          <p:nvSpPr>
            <p:cNvPr id="900" name="TextBox 899">
              <a:extLst>
                <a:ext uri="{FF2B5EF4-FFF2-40B4-BE49-F238E27FC236}">
                  <a16:creationId xmlns:a16="http://schemas.microsoft.com/office/drawing/2014/main" id="{5617F65D-D2B7-8018-B7DC-F6C38FD6D770}"/>
                </a:ext>
              </a:extLst>
            </p:cNvPr>
            <p:cNvSpPr txBox="1"/>
            <p:nvPr/>
          </p:nvSpPr>
          <p:spPr>
            <a:xfrm>
              <a:off x="9178324" y="4194733"/>
              <a:ext cx="2487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00" b="1" spc="0" baseline="0">
                  <a:ln/>
                  <a:solidFill>
                    <a:srgbClr val="FFFFFF"/>
                  </a:solidFill>
                  <a:latin typeface="Arial Nova Cond Light" panose="020B0306020202020204" pitchFamily="34" charset="0"/>
                  <a:sym typeface="Arial"/>
                  <a:rtl val="0"/>
                </a:rPr>
                <a:t>0</a:t>
              </a:r>
            </a:p>
          </p:txBody>
        </p:sp>
        <p:sp>
          <p:nvSpPr>
            <p:cNvPr id="901" name="TextBox 900">
              <a:extLst>
                <a:ext uri="{FF2B5EF4-FFF2-40B4-BE49-F238E27FC236}">
                  <a16:creationId xmlns:a16="http://schemas.microsoft.com/office/drawing/2014/main" id="{F641D222-0596-82E0-5040-271F58C2490C}"/>
                </a:ext>
              </a:extLst>
            </p:cNvPr>
            <p:cNvSpPr txBox="1"/>
            <p:nvPr/>
          </p:nvSpPr>
          <p:spPr>
            <a:xfrm>
              <a:off x="9243198" y="4194733"/>
              <a:ext cx="21352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00" b="1" spc="0" baseline="0">
                  <a:ln/>
                  <a:solidFill>
                    <a:srgbClr val="FFFFFF"/>
                  </a:solidFill>
                  <a:latin typeface="Arial Nova Cond Light" panose="020B0306020202020204" pitchFamily="34" charset="0"/>
                  <a:sym typeface="Arial"/>
                  <a:rtl val="0"/>
                </a:rPr>
                <a:t>.</a:t>
              </a:r>
            </a:p>
          </p:txBody>
        </p:sp>
        <p:sp>
          <p:nvSpPr>
            <p:cNvPr id="902" name="TextBox 901">
              <a:extLst>
                <a:ext uri="{FF2B5EF4-FFF2-40B4-BE49-F238E27FC236}">
                  <a16:creationId xmlns:a16="http://schemas.microsoft.com/office/drawing/2014/main" id="{CC1AAFB1-9360-BCBC-F3B3-89A8F8E43687}"/>
                </a:ext>
              </a:extLst>
            </p:cNvPr>
            <p:cNvSpPr txBox="1"/>
            <p:nvPr/>
          </p:nvSpPr>
          <p:spPr>
            <a:xfrm>
              <a:off x="9275607" y="4194733"/>
              <a:ext cx="21352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00" b="1" spc="0" baseline="0">
                  <a:ln/>
                  <a:solidFill>
                    <a:srgbClr val="FFFFFF"/>
                  </a:solidFill>
                  <a:latin typeface="Arial Nova Cond Light" panose="020B0306020202020204" pitchFamily="34" charset="0"/>
                  <a:sym typeface="Arial"/>
                  <a:rtl val="0"/>
                </a:rPr>
                <a:t>.</a:t>
              </a:r>
            </a:p>
          </p:txBody>
        </p:sp>
        <p:sp>
          <p:nvSpPr>
            <p:cNvPr id="903" name="TextBox 902">
              <a:extLst>
                <a:ext uri="{FF2B5EF4-FFF2-40B4-BE49-F238E27FC236}">
                  <a16:creationId xmlns:a16="http://schemas.microsoft.com/office/drawing/2014/main" id="{746A69DC-1CDE-C64A-FDD3-3BC810DB67E2}"/>
                </a:ext>
              </a:extLst>
            </p:cNvPr>
            <p:cNvSpPr txBox="1"/>
            <p:nvPr/>
          </p:nvSpPr>
          <p:spPr>
            <a:xfrm>
              <a:off x="9308015" y="4194733"/>
              <a:ext cx="2487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00" b="1" spc="0" baseline="0">
                  <a:ln/>
                  <a:solidFill>
                    <a:srgbClr val="FFFFFF"/>
                  </a:solidFill>
                  <a:latin typeface="Arial Nova Cond Light" panose="020B0306020202020204" pitchFamily="34" charset="0"/>
                  <a:sym typeface="Arial"/>
                  <a:rtl val="0"/>
                </a:rPr>
                <a:t>8</a:t>
              </a:r>
            </a:p>
          </p:txBody>
        </p:sp>
        <p:sp>
          <p:nvSpPr>
            <p:cNvPr id="904" name="TextBox 903">
              <a:extLst>
                <a:ext uri="{FF2B5EF4-FFF2-40B4-BE49-F238E27FC236}">
                  <a16:creationId xmlns:a16="http://schemas.microsoft.com/office/drawing/2014/main" id="{363E4F8A-C556-0188-3EFA-F5DFE23AA92E}"/>
                </a:ext>
              </a:extLst>
            </p:cNvPr>
            <p:cNvSpPr txBox="1"/>
            <p:nvPr/>
          </p:nvSpPr>
          <p:spPr>
            <a:xfrm>
              <a:off x="9081155" y="4429788"/>
              <a:ext cx="26321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00" b="1" spc="0" baseline="0">
                  <a:ln/>
                  <a:solidFill>
                    <a:srgbClr val="FFFFFF"/>
                  </a:solidFill>
                  <a:latin typeface="Arial Nova Cond Light" panose="020B0306020202020204" pitchFamily="34" charset="0"/>
                  <a:sym typeface="Arial"/>
                  <a:rtl val="0"/>
                </a:rPr>
                <a:t>D</a:t>
              </a:r>
            </a:p>
          </p:txBody>
        </p:sp>
        <p:sp>
          <p:nvSpPr>
            <p:cNvPr id="905" name="TextBox 904">
              <a:extLst>
                <a:ext uri="{FF2B5EF4-FFF2-40B4-BE49-F238E27FC236}">
                  <a16:creationId xmlns:a16="http://schemas.microsoft.com/office/drawing/2014/main" id="{9D3C4F79-B541-B0CD-B550-6BF798BD6A70}"/>
                </a:ext>
              </a:extLst>
            </p:cNvPr>
            <p:cNvSpPr txBox="1"/>
            <p:nvPr/>
          </p:nvSpPr>
          <p:spPr>
            <a:xfrm>
              <a:off x="9165395" y="4429788"/>
              <a:ext cx="22153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00" b="1" spc="0" baseline="0">
                  <a:ln/>
                  <a:solidFill>
                    <a:srgbClr val="FFFFFF"/>
                  </a:solidFill>
                  <a:latin typeface="Arial Nova Cond Light" panose="020B0306020202020204" pitchFamily="34" charset="0"/>
                  <a:sym typeface="Arial"/>
                  <a:rtl val="0"/>
                </a:rPr>
                <a:t>I</a:t>
              </a:r>
            </a:p>
          </p:txBody>
        </p:sp>
        <p:sp>
          <p:nvSpPr>
            <p:cNvPr id="906" name="TextBox 905">
              <a:extLst>
                <a:ext uri="{FF2B5EF4-FFF2-40B4-BE49-F238E27FC236}">
                  <a16:creationId xmlns:a16="http://schemas.microsoft.com/office/drawing/2014/main" id="{363B5053-FACC-6B41-20D6-D04E2482E732}"/>
                </a:ext>
              </a:extLst>
            </p:cNvPr>
            <p:cNvSpPr txBox="1"/>
            <p:nvPr/>
          </p:nvSpPr>
          <p:spPr>
            <a:xfrm>
              <a:off x="9197804" y="4429788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00" b="1" spc="0" baseline="0">
                  <a:ln/>
                  <a:solidFill>
                    <a:srgbClr val="FFFFFF"/>
                  </a:solidFill>
                  <a:latin typeface="Arial Nova Cond Light" panose="020B0306020202020204" pitchFamily="34" charset="0"/>
                  <a:sym typeface="Arial"/>
                  <a:rtl val="0"/>
                </a:rPr>
                <a:t>S</a:t>
              </a:r>
            </a:p>
          </p:txBody>
        </p:sp>
        <p:sp>
          <p:nvSpPr>
            <p:cNvPr id="907" name="TextBox 906">
              <a:extLst>
                <a:ext uri="{FF2B5EF4-FFF2-40B4-BE49-F238E27FC236}">
                  <a16:creationId xmlns:a16="http://schemas.microsoft.com/office/drawing/2014/main" id="{6239B62B-18EB-2ABB-88B1-1D9890D67C0F}"/>
                </a:ext>
              </a:extLst>
            </p:cNvPr>
            <p:cNvSpPr txBox="1"/>
            <p:nvPr/>
          </p:nvSpPr>
          <p:spPr>
            <a:xfrm>
              <a:off x="9275607" y="4429788"/>
              <a:ext cx="25680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00" b="1" spc="0" baseline="0">
                  <a:ln/>
                  <a:solidFill>
                    <a:srgbClr val="FFFFFF"/>
                  </a:solidFill>
                  <a:latin typeface="Arial Nova Cond Light" panose="020B0306020202020204" pitchFamily="34" charset="0"/>
                  <a:sym typeface="Arial"/>
                  <a:rtl val="0"/>
                </a:rPr>
                <a:t>P</a:t>
              </a:r>
            </a:p>
          </p:txBody>
        </p:sp>
        <p:sp>
          <p:nvSpPr>
            <p:cNvPr id="908" name="TextBox 907">
              <a:extLst>
                <a:ext uri="{FF2B5EF4-FFF2-40B4-BE49-F238E27FC236}">
                  <a16:creationId xmlns:a16="http://schemas.microsoft.com/office/drawing/2014/main" id="{270532EC-C5C9-1E84-1686-4F5270962D6D}"/>
                </a:ext>
              </a:extLst>
            </p:cNvPr>
            <p:cNvSpPr txBox="1"/>
            <p:nvPr/>
          </p:nvSpPr>
          <p:spPr>
            <a:xfrm>
              <a:off x="9353410" y="4429788"/>
              <a:ext cx="2487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00" b="1" spc="0" baseline="0">
                  <a:ln/>
                  <a:solidFill>
                    <a:srgbClr val="FFFFFF"/>
                  </a:solidFill>
                  <a:latin typeface="Arial Nova Cond Light" panose="020B0306020202020204" pitchFamily="34" charset="0"/>
                  <a:sym typeface="Arial"/>
                  <a:rtl val="0"/>
                </a:rPr>
                <a:t>_</a:t>
              </a:r>
            </a:p>
          </p:txBody>
        </p:sp>
        <p:sp>
          <p:nvSpPr>
            <p:cNvPr id="909" name="TextBox 908">
              <a:extLst>
                <a:ext uri="{FF2B5EF4-FFF2-40B4-BE49-F238E27FC236}">
                  <a16:creationId xmlns:a16="http://schemas.microsoft.com/office/drawing/2014/main" id="{9911E533-937D-04B0-D160-6B1D49B11049}"/>
                </a:ext>
              </a:extLst>
            </p:cNvPr>
            <p:cNvSpPr txBox="1"/>
            <p:nvPr/>
          </p:nvSpPr>
          <p:spPr>
            <a:xfrm>
              <a:off x="9418285" y="4429788"/>
              <a:ext cx="22153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00" b="1" spc="0" baseline="0">
                  <a:ln/>
                  <a:solidFill>
                    <a:srgbClr val="FFFFFF"/>
                  </a:solidFill>
                  <a:latin typeface="Arial Nova Cond Light" panose="020B0306020202020204" pitchFamily="34" charset="0"/>
                  <a:sym typeface="Arial"/>
                  <a:rtl val="0"/>
                </a:rPr>
                <a:t>/</a:t>
              </a:r>
            </a:p>
          </p:txBody>
        </p:sp>
        <p:sp>
          <p:nvSpPr>
            <p:cNvPr id="910" name="TextBox 909">
              <a:extLst>
                <a:ext uri="{FF2B5EF4-FFF2-40B4-BE49-F238E27FC236}">
                  <a16:creationId xmlns:a16="http://schemas.microsoft.com/office/drawing/2014/main" id="{2D8A5F2B-8156-875D-19C4-4A0F704A74A6}"/>
                </a:ext>
              </a:extLst>
            </p:cNvPr>
            <p:cNvSpPr txBox="1"/>
            <p:nvPr/>
          </p:nvSpPr>
          <p:spPr>
            <a:xfrm>
              <a:off x="9450693" y="4429788"/>
              <a:ext cx="2487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00" b="1" spc="0" baseline="0">
                  <a:ln/>
                  <a:solidFill>
                    <a:srgbClr val="FFFFFF"/>
                  </a:solidFill>
                  <a:latin typeface="Arial Nova Cond Light" panose="020B0306020202020204" pitchFamily="34" charset="0"/>
                  <a:sym typeface="Arial"/>
                  <a:rtl val="0"/>
                </a:rPr>
                <a:t>E</a:t>
              </a:r>
            </a:p>
          </p:txBody>
        </p:sp>
        <p:sp>
          <p:nvSpPr>
            <p:cNvPr id="911" name="TextBox 910">
              <a:extLst>
                <a:ext uri="{FF2B5EF4-FFF2-40B4-BE49-F238E27FC236}">
                  <a16:creationId xmlns:a16="http://schemas.microsoft.com/office/drawing/2014/main" id="{8195CCA2-62AB-4248-C943-6EA150E278C7}"/>
                </a:ext>
              </a:extLst>
            </p:cNvPr>
            <p:cNvSpPr txBox="1"/>
            <p:nvPr/>
          </p:nvSpPr>
          <p:spPr>
            <a:xfrm>
              <a:off x="9528497" y="4429788"/>
              <a:ext cx="26321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00" b="1" spc="0" baseline="0">
                  <a:ln/>
                  <a:solidFill>
                    <a:srgbClr val="FFFFFF"/>
                  </a:solidFill>
                  <a:latin typeface="Arial Nova Cond Light" panose="020B0306020202020204" pitchFamily="34" charset="0"/>
                  <a:sym typeface="Arial"/>
                  <a:rtl val="0"/>
                </a:rPr>
                <a:t>N</a:t>
              </a:r>
            </a:p>
          </p:txBody>
        </p:sp>
        <p:sp>
          <p:nvSpPr>
            <p:cNvPr id="912" name="TextBox 911">
              <a:extLst>
                <a:ext uri="{FF2B5EF4-FFF2-40B4-BE49-F238E27FC236}">
                  <a16:creationId xmlns:a16="http://schemas.microsoft.com/office/drawing/2014/main" id="{73D32B17-BD4A-97F0-D891-C24CF6AB0622}"/>
                </a:ext>
              </a:extLst>
            </p:cNvPr>
            <p:cNvSpPr txBox="1"/>
            <p:nvPr/>
          </p:nvSpPr>
          <p:spPr>
            <a:xfrm>
              <a:off x="9081155" y="4664844"/>
              <a:ext cx="26321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00" b="1" spc="0" baseline="0">
                  <a:ln/>
                  <a:solidFill>
                    <a:srgbClr val="FFFFFF"/>
                  </a:solidFill>
                  <a:latin typeface="Arial Nova Cond Light" panose="020B0306020202020204" pitchFamily="34" charset="0"/>
                  <a:sym typeface="Arial"/>
                  <a:rtl val="0"/>
                </a:rPr>
                <a:t>D</a:t>
              </a:r>
            </a:p>
          </p:txBody>
        </p:sp>
        <p:sp>
          <p:nvSpPr>
            <p:cNvPr id="913" name="TextBox 912">
              <a:extLst>
                <a:ext uri="{FF2B5EF4-FFF2-40B4-BE49-F238E27FC236}">
                  <a16:creationId xmlns:a16="http://schemas.microsoft.com/office/drawing/2014/main" id="{7D54B03B-E16A-F6E7-0723-7212FAB798D6}"/>
                </a:ext>
              </a:extLst>
            </p:cNvPr>
            <p:cNvSpPr txBox="1"/>
            <p:nvPr/>
          </p:nvSpPr>
          <p:spPr>
            <a:xfrm>
              <a:off x="9165395" y="4664844"/>
              <a:ext cx="22153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00" b="1" spc="0" baseline="0">
                  <a:ln/>
                  <a:solidFill>
                    <a:srgbClr val="FFFFFF"/>
                  </a:solidFill>
                  <a:latin typeface="Arial Nova Cond Light" panose="020B0306020202020204" pitchFamily="34" charset="0"/>
                  <a:sym typeface="Arial"/>
                  <a:rtl val="0"/>
                </a:rPr>
                <a:t>I</a:t>
              </a:r>
            </a:p>
          </p:txBody>
        </p:sp>
        <p:sp>
          <p:nvSpPr>
            <p:cNvPr id="914" name="TextBox 913">
              <a:extLst>
                <a:ext uri="{FF2B5EF4-FFF2-40B4-BE49-F238E27FC236}">
                  <a16:creationId xmlns:a16="http://schemas.microsoft.com/office/drawing/2014/main" id="{8EAFCBBF-1E7D-02D2-6E4A-F636A6367658}"/>
                </a:ext>
              </a:extLst>
            </p:cNvPr>
            <p:cNvSpPr txBox="1"/>
            <p:nvPr/>
          </p:nvSpPr>
          <p:spPr>
            <a:xfrm>
              <a:off x="9197804" y="4664844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00" b="1" spc="0" baseline="0">
                  <a:ln/>
                  <a:solidFill>
                    <a:srgbClr val="FFFFFF"/>
                  </a:solidFill>
                  <a:latin typeface="Arial Nova Cond Light" panose="020B0306020202020204" pitchFamily="34" charset="0"/>
                  <a:sym typeface="Arial"/>
                  <a:rtl val="0"/>
                </a:rPr>
                <a:t>S</a:t>
              </a:r>
            </a:p>
          </p:txBody>
        </p:sp>
        <p:sp>
          <p:nvSpPr>
            <p:cNvPr id="915" name="TextBox 914">
              <a:extLst>
                <a:ext uri="{FF2B5EF4-FFF2-40B4-BE49-F238E27FC236}">
                  <a16:creationId xmlns:a16="http://schemas.microsoft.com/office/drawing/2014/main" id="{9E4F09A3-A96B-80AA-E4B7-AB78A7ED805E}"/>
                </a:ext>
              </a:extLst>
            </p:cNvPr>
            <p:cNvSpPr txBox="1"/>
            <p:nvPr/>
          </p:nvSpPr>
          <p:spPr>
            <a:xfrm>
              <a:off x="9275607" y="4664844"/>
              <a:ext cx="25680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00" b="1" spc="0" baseline="0">
                  <a:ln/>
                  <a:solidFill>
                    <a:srgbClr val="FFFFFF"/>
                  </a:solidFill>
                  <a:latin typeface="Arial Nova Cond Light" panose="020B0306020202020204" pitchFamily="34" charset="0"/>
                  <a:sym typeface="Arial"/>
                  <a:rtl val="0"/>
                </a:rPr>
                <a:t>P</a:t>
              </a:r>
            </a:p>
          </p:txBody>
        </p:sp>
        <p:sp>
          <p:nvSpPr>
            <p:cNvPr id="916" name="TextBox 915">
              <a:extLst>
                <a:ext uri="{FF2B5EF4-FFF2-40B4-BE49-F238E27FC236}">
                  <a16:creationId xmlns:a16="http://schemas.microsoft.com/office/drawing/2014/main" id="{349D8158-5E56-C0EA-CA13-1249F3EB5729}"/>
                </a:ext>
              </a:extLst>
            </p:cNvPr>
            <p:cNvSpPr txBox="1"/>
            <p:nvPr/>
          </p:nvSpPr>
          <p:spPr>
            <a:xfrm>
              <a:off x="9353410" y="4664844"/>
              <a:ext cx="2487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00" b="1" spc="0" baseline="0">
                  <a:ln/>
                  <a:solidFill>
                    <a:srgbClr val="FFFFFF"/>
                  </a:solidFill>
                  <a:latin typeface="Arial Nova Cond Light" panose="020B0306020202020204" pitchFamily="34" charset="0"/>
                  <a:sym typeface="Arial"/>
                  <a:rtl val="0"/>
                </a:rPr>
                <a:t>_</a:t>
              </a:r>
            </a:p>
          </p:txBody>
        </p:sp>
        <p:sp>
          <p:nvSpPr>
            <p:cNvPr id="917" name="TextBox 916">
              <a:extLst>
                <a:ext uri="{FF2B5EF4-FFF2-40B4-BE49-F238E27FC236}">
                  <a16:creationId xmlns:a16="http://schemas.microsoft.com/office/drawing/2014/main" id="{D0D52B30-09B7-5D1F-7689-222BE5545B3E}"/>
                </a:ext>
              </a:extLst>
            </p:cNvPr>
            <p:cNvSpPr txBox="1"/>
            <p:nvPr/>
          </p:nvSpPr>
          <p:spPr>
            <a:xfrm>
              <a:off x="9418285" y="4664844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00" b="1" spc="0" baseline="0">
                  <a:ln/>
                  <a:solidFill>
                    <a:srgbClr val="FFFFFF"/>
                  </a:solidFill>
                  <a:latin typeface="Arial Nova Cond Light" panose="020B0306020202020204" pitchFamily="34" charset="0"/>
                  <a:sym typeface="Arial"/>
                  <a:rtl val="0"/>
                </a:rPr>
                <a:t>S</a:t>
              </a:r>
            </a:p>
          </p:txBody>
        </p:sp>
        <p:sp>
          <p:nvSpPr>
            <p:cNvPr id="918" name="TextBox 917">
              <a:extLst>
                <a:ext uri="{FF2B5EF4-FFF2-40B4-BE49-F238E27FC236}">
                  <a16:creationId xmlns:a16="http://schemas.microsoft.com/office/drawing/2014/main" id="{0B05F019-E80D-4A19-2328-2B6144F3B00D}"/>
                </a:ext>
              </a:extLst>
            </p:cNvPr>
            <p:cNvSpPr txBox="1"/>
            <p:nvPr/>
          </p:nvSpPr>
          <p:spPr>
            <a:xfrm>
              <a:off x="9496088" y="4664844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00" b="1" spc="0" baseline="0">
                  <a:ln/>
                  <a:solidFill>
                    <a:srgbClr val="FFFFFF"/>
                  </a:solidFill>
                  <a:latin typeface="Arial Nova Cond Light" panose="020B0306020202020204" pitchFamily="34" charset="0"/>
                  <a:sym typeface="Arial"/>
                  <a:rtl val="0"/>
                </a:rPr>
                <a:t>C</a:t>
              </a:r>
            </a:p>
          </p:txBody>
        </p:sp>
        <p:sp>
          <p:nvSpPr>
            <p:cNvPr id="919" name="TextBox 918">
              <a:extLst>
                <a:ext uri="{FF2B5EF4-FFF2-40B4-BE49-F238E27FC236}">
                  <a16:creationId xmlns:a16="http://schemas.microsoft.com/office/drawing/2014/main" id="{D8AC33B8-79C9-72C0-8564-B5B404B6D5A2}"/>
                </a:ext>
              </a:extLst>
            </p:cNvPr>
            <p:cNvSpPr txBox="1"/>
            <p:nvPr/>
          </p:nvSpPr>
          <p:spPr>
            <a:xfrm>
              <a:off x="9580328" y="4664844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00" b="1" spc="0" baseline="0">
                  <a:ln/>
                  <a:solidFill>
                    <a:srgbClr val="FFFFFF"/>
                  </a:solidFill>
                  <a:latin typeface="Arial Nova Cond Light" panose="020B0306020202020204" pitchFamily="34" charset="0"/>
                  <a:sym typeface="Arial"/>
                  <a:rtl val="0"/>
                </a:rPr>
                <a:t>S</a:t>
              </a:r>
            </a:p>
          </p:txBody>
        </p:sp>
        <p:sp>
          <p:nvSpPr>
            <p:cNvPr id="920" name="TextBox 919">
              <a:extLst>
                <a:ext uri="{FF2B5EF4-FFF2-40B4-BE49-F238E27FC236}">
                  <a16:creationId xmlns:a16="http://schemas.microsoft.com/office/drawing/2014/main" id="{469A0D7D-4B83-0F7B-D8C6-38D3C32B4C20}"/>
                </a:ext>
              </a:extLst>
            </p:cNvPr>
            <p:cNvSpPr txBox="1"/>
            <p:nvPr/>
          </p:nvSpPr>
          <p:spPr>
            <a:xfrm>
              <a:off x="9081155" y="4899899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00" b="1" spc="0" baseline="0">
                  <a:ln/>
                  <a:solidFill>
                    <a:srgbClr val="FFFFFF"/>
                  </a:solidFill>
                  <a:latin typeface="Arial Nova Cond Light" panose="020B0306020202020204" pitchFamily="34" charset="0"/>
                  <a:sym typeface="Arial"/>
                  <a:rtl val="0"/>
                </a:rPr>
                <a:t>S</a:t>
              </a:r>
            </a:p>
          </p:txBody>
        </p:sp>
        <p:sp>
          <p:nvSpPr>
            <p:cNvPr id="921" name="TextBox 920">
              <a:extLst>
                <a:ext uri="{FF2B5EF4-FFF2-40B4-BE49-F238E27FC236}">
                  <a16:creationId xmlns:a16="http://schemas.microsoft.com/office/drawing/2014/main" id="{0FBBA8DF-C02D-C777-75F7-432578A86D33}"/>
                </a:ext>
              </a:extLst>
            </p:cNvPr>
            <p:cNvSpPr txBox="1"/>
            <p:nvPr/>
          </p:nvSpPr>
          <p:spPr>
            <a:xfrm>
              <a:off x="9158959" y="4899899"/>
              <a:ext cx="25680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00" b="1" spc="0" baseline="0">
                  <a:ln/>
                  <a:solidFill>
                    <a:srgbClr val="FFFFFF"/>
                  </a:solidFill>
                  <a:latin typeface="Arial Nova Cond Light" panose="020B0306020202020204" pitchFamily="34" charset="0"/>
                  <a:sym typeface="Arial"/>
                  <a:rtl val="0"/>
                </a:rPr>
                <a:t>P</a:t>
              </a:r>
            </a:p>
          </p:txBody>
        </p:sp>
        <p:sp>
          <p:nvSpPr>
            <p:cNvPr id="922" name="TextBox 921">
              <a:extLst>
                <a:ext uri="{FF2B5EF4-FFF2-40B4-BE49-F238E27FC236}">
                  <a16:creationId xmlns:a16="http://schemas.microsoft.com/office/drawing/2014/main" id="{41FACC59-8618-C69B-0B7B-CE30E6C31DF5}"/>
                </a:ext>
              </a:extLst>
            </p:cNvPr>
            <p:cNvSpPr txBox="1"/>
            <p:nvPr/>
          </p:nvSpPr>
          <p:spPr>
            <a:xfrm>
              <a:off x="9236762" y="4899899"/>
              <a:ext cx="22153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00" b="1" spc="0" baseline="0">
                  <a:ln/>
                  <a:solidFill>
                    <a:srgbClr val="FFFFFF"/>
                  </a:solidFill>
                  <a:latin typeface="Arial Nova Cond Light" panose="020B0306020202020204" pitchFamily="34" charset="0"/>
                  <a:sym typeface="Arial"/>
                  <a:rtl val="0"/>
                </a:rPr>
                <a:t>I</a:t>
              </a:r>
            </a:p>
          </p:txBody>
        </p:sp>
        <p:sp>
          <p:nvSpPr>
            <p:cNvPr id="923" name="TextBox 922">
              <a:extLst>
                <a:ext uri="{FF2B5EF4-FFF2-40B4-BE49-F238E27FC236}">
                  <a16:creationId xmlns:a16="http://schemas.microsoft.com/office/drawing/2014/main" id="{C2EC569C-8043-0AE9-3F60-41A9C6B0FF19}"/>
                </a:ext>
              </a:extLst>
            </p:cNvPr>
            <p:cNvSpPr txBox="1"/>
            <p:nvPr/>
          </p:nvSpPr>
          <p:spPr>
            <a:xfrm>
              <a:off x="9081155" y="5134955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00" b="1" spc="0" baseline="0">
                  <a:ln/>
                  <a:solidFill>
                    <a:srgbClr val="FFFFFF"/>
                  </a:solidFill>
                  <a:latin typeface="Arial Nova Cond Light" panose="020B0306020202020204" pitchFamily="34" charset="0"/>
                  <a:sym typeface="Arial"/>
                  <a:rtl val="0"/>
                </a:rPr>
                <a:t>S</a:t>
              </a:r>
            </a:p>
          </p:txBody>
        </p:sp>
        <p:sp>
          <p:nvSpPr>
            <p:cNvPr id="924" name="TextBox 923">
              <a:extLst>
                <a:ext uri="{FF2B5EF4-FFF2-40B4-BE49-F238E27FC236}">
                  <a16:creationId xmlns:a16="http://schemas.microsoft.com/office/drawing/2014/main" id="{327E5482-F0CB-75D5-6E5E-2F86E75E1EBF}"/>
                </a:ext>
              </a:extLst>
            </p:cNvPr>
            <p:cNvSpPr txBox="1"/>
            <p:nvPr/>
          </p:nvSpPr>
          <p:spPr>
            <a:xfrm>
              <a:off x="9158959" y="5134955"/>
              <a:ext cx="25680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00" b="1" spc="0" baseline="0">
                  <a:ln/>
                  <a:solidFill>
                    <a:srgbClr val="FFFFFF"/>
                  </a:solidFill>
                  <a:latin typeface="Arial Nova Cond Light" panose="020B0306020202020204" pitchFamily="34" charset="0"/>
                  <a:sym typeface="Arial"/>
                  <a:rtl val="0"/>
                </a:rPr>
                <a:t>P</a:t>
              </a:r>
            </a:p>
          </p:txBody>
        </p:sp>
        <p:sp>
          <p:nvSpPr>
            <p:cNvPr id="925" name="TextBox 924">
              <a:extLst>
                <a:ext uri="{FF2B5EF4-FFF2-40B4-BE49-F238E27FC236}">
                  <a16:creationId xmlns:a16="http://schemas.microsoft.com/office/drawing/2014/main" id="{16CAFD2F-304E-267D-BE9F-25CDF088B1E0}"/>
                </a:ext>
              </a:extLst>
            </p:cNvPr>
            <p:cNvSpPr txBox="1"/>
            <p:nvPr/>
          </p:nvSpPr>
          <p:spPr>
            <a:xfrm>
              <a:off x="9236762" y="5134955"/>
              <a:ext cx="22153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00" b="1" spc="0" baseline="0">
                  <a:ln/>
                  <a:solidFill>
                    <a:srgbClr val="FFFFFF"/>
                  </a:solidFill>
                  <a:latin typeface="Arial Nova Cond Light" panose="020B0306020202020204" pitchFamily="34" charset="0"/>
                  <a:sym typeface="Arial"/>
                  <a:rtl val="0"/>
                </a:rPr>
                <a:t>I</a:t>
              </a:r>
            </a:p>
          </p:txBody>
        </p:sp>
        <p:sp>
          <p:nvSpPr>
            <p:cNvPr id="926" name="TextBox 925">
              <a:extLst>
                <a:ext uri="{FF2B5EF4-FFF2-40B4-BE49-F238E27FC236}">
                  <a16:creationId xmlns:a16="http://schemas.microsoft.com/office/drawing/2014/main" id="{F0DE1988-B529-D076-C6D0-204B19E0B1B4}"/>
                </a:ext>
              </a:extLst>
            </p:cNvPr>
            <p:cNvSpPr txBox="1"/>
            <p:nvPr/>
          </p:nvSpPr>
          <p:spPr>
            <a:xfrm>
              <a:off x="9081155" y="5370010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00" b="1" spc="0" baseline="0">
                  <a:ln/>
                  <a:solidFill>
                    <a:srgbClr val="FFFFFF"/>
                  </a:solidFill>
                  <a:latin typeface="Arial Nova Cond Light" panose="020B0306020202020204" pitchFamily="34" charset="0"/>
                  <a:sym typeface="Arial"/>
                  <a:rtl val="0"/>
                </a:rPr>
                <a:t>A</a:t>
              </a:r>
            </a:p>
          </p:txBody>
        </p:sp>
        <p:sp>
          <p:nvSpPr>
            <p:cNvPr id="927" name="TextBox 926">
              <a:extLst>
                <a:ext uri="{FF2B5EF4-FFF2-40B4-BE49-F238E27FC236}">
                  <a16:creationId xmlns:a16="http://schemas.microsoft.com/office/drawing/2014/main" id="{BC073F94-E51A-3421-49F2-4415981891D0}"/>
                </a:ext>
              </a:extLst>
            </p:cNvPr>
            <p:cNvSpPr txBox="1"/>
            <p:nvPr/>
          </p:nvSpPr>
          <p:spPr>
            <a:xfrm>
              <a:off x="9165395" y="5370010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00" b="1" spc="0" baseline="0">
                  <a:ln/>
                  <a:solidFill>
                    <a:srgbClr val="FFFFFF"/>
                  </a:solidFill>
                  <a:latin typeface="Arial Nova Cond Light" panose="020B0306020202020204" pitchFamily="34" charset="0"/>
                  <a:sym typeface="Arial"/>
                  <a:rtl val="0"/>
                </a:rPr>
                <a:t>C</a:t>
              </a:r>
            </a:p>
          </p:txBody>
        </p:sp>
        <p:sp>
          <p:nvSpPr>
            <p:cNvPr id="928" name="TextBox 927">
              <a:extLst>
                <a:ext uri="{FF2B5EF4-FFF2-40B4-BE49-F238E27FC236}">
                  <a16:creationId xmlns:a16="http://schemas.microsoft.com/office/drawing/2014/main" id="{4A0EBDC8-1095-E0BF-8132-FB30D8C2C10D}"/>
                </a:ext>
              </a:extLst>
            </p:cNvPr>
            <p:cNvSpPr txBox="1"/>
            <p:nvPr/>
          </p:nvSpPr>
          <p:spPr>
            <a:xfrm>
              <a:off x="9249635" y="5370010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00" b="1" spc="0" baseline="0">
                  <a:ln/>
                  <a:solidFill>
                    <a:srgbClr val="FFFFFF"/>
                  </a:solidFill>
                  <a:latin typeface="Arial Nova Cond Light" panose="020B0306020202020204" pitchFamily="34" charset="0"/>
                  <a:sym typeface="Arial"/>
                  <a:rtl val="0"/>
                </a:rPr>
                <a:t>C</a:t>
              </a:r>
            </a:p>
          </p:txBody>
        </p:sp>
        <p:sp>
          <p:nvSpPr>
            <p:cNvPr id="929" name="TextBox 928">
              <a:extLst>
                <a:ext uri="{FF2B5EF4-FFF2-40B4-BE49-F238E27FC236}">
                  <a16:creationId xmlns:a16="http://schemas.microsoft.com/office/drawing/2014/main" id="{1545C58C-BFBD-D478-F130-A31C4A049620}"/>
                </a:ext>
              </a:extLst>
            </p:cNvPr>
            <p:cNvSpPr txBox="1"/>
            <p:nvPr/>
          </p:nvSpPr>
          <p:spPr>
            <a:xfrm>
              <a:off x="9333874" y="5370010"/>
              <a:ext cx="2487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00" b="1" spc="0" baseline="0">
                  <a:ln/>
                  <a:solidFill>
                    <a:srgbClr val="FFFFFF"/>
                  </a:solidFill>
                  <a:latin typeface="Arial Nova Cond Light" panose="020B0306020202020204" pitchFamily="34" charset="0"/>
                  <a:sym typeface="Arial"/>
                  <a:rtl val="0"/>
                </a:rPr>
                <a:t>_</a:t>
              </a:r>
            </a:p>
          </p:txBody>
        </p:sp>
        <p:sp>
          <p:nvSpPr>
            <p:cNvPr id="930" name="TextBox 929">
              <a:extLst>
                <a:ext uri="{FF2B5EF4-FFF2-40B4-BE49-F238E27FC236}">
                  <a16:creationId xmlns:a16="http://schemas.microsoft.com/office/drawing/2014/main" id="{CF02A6F9-80FB-373A-85E7-26C3925E1AF9}"/>
                </a:ext>
              </a:extLst>
            </p:cNvPr>
            <p:cNvSpPr txBox="1"/>
            <p:nvPr/>
          </p:nvSpPr>
          <p:spPr>
            <a:xfrm>
              <a:off x="9398749" y="5370010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00" b="1" spc="0" baseline="0">
                  <a:ln/>
                  <a:solidFill>
                    <a:srgbClr val="FFFFFF"/>
                  </a:solidFill>
                  <a:latin typeface="Arial Nova Cond Light" panose="020B0306020202020204" pitchFamily="34" charset="0"/>
                  <a:sym typeface="Arial"/>
                  <a:rtl val="0"/>
                </a:rPr>
                <a:t>C</a:t>
              </a:r>
            </a:p>
          </p:txBody>
        </p:sp>
        <p:sp>
          <p:nvSpPr>
            <p:cNvPr id="931" name="TextBox 930">
              <a:extLst>
                <a:ext uri="{FF2B5EF4-FFF2-40B4-BE49-F238E27FC236}">
                  <a16:creationId xmlns:a16="http://schemas.microsoft.com/office/drawing/2014/main" id="{1F296C16-774D-3FED-C1CC-2FE1FD3C737A}"/>
                </a:ext>
              </a:extLst>
            </p:cNvPr>
            <p:cNvSpPr txBox="1"/>
            <p:nvPr/>
          </p:nvSpPr>
          <p:spPr>
            <a:xfrm>
              <a:off x="9482988" y="5370010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00" b="1" spc="0" baseline="0">
                  <a:ln/>
                  <a:solidFill>
                    <a:srgbClr val="FFFFFF"/>
                  </a:solidFill>
                  <a:latin typeface="Arial Nova Cond Light" panose="020B0306020202020204" pitchFamily="34" charset="0"/>
                  <a:sym typeface="Arial"/>
                  <a:rtl val="0"/>
                </a:rPr>
                <a:t>S</a:t>
              </a:r>
            </a:p>
          </p:txBody>
        </p:sp>
        <p:sp>
          <p:nvSpPr>
            <p:cNvPr id="932" name="TextBox 931">
              <a:extLst>
                <a:ext uri="{FF2B5EF4-FFF2-40B4-BE49-F238E27FC236}">
                  <a16:creationId xmlns:a16="http://schemas.microsoft.com/office/drawing/2014/main" id="{B8ADEBF1-BC94-3792-075A-AF878F10742E}"/>
                </a:ext>
              </a:extLst>
            </p:cNvPr>
            <p:cNvSpPr txBox="1"/>
            <p:nvPr/>
          </p:nvSpPr>
          <p:spPr>
            <a:xfrm>
              <a:off x="9081155" y="5605065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00" b="1" spc="0" baseline="0">
                  <a:ln/>
                  <a:solidFill>
                    <a:srgbClr val="FFFFFF"/>
                  </a:solidFill>
                  <a:latin typeface="Arial Nova Cond Light" panose="020B0306020202020204" pitchFamily="34" charset="0"/>
                  <a:sym typeface="Arial"/>
                  <a:rtl val="0"/>
                </a:rPr>
                <a:t>A</a:t>
              </a:r>
            </a:p>
          </p:txBody>
        </p:sp>
        <p:sp>
          <p:nvSpPr>
            <p:cNvPr id="933" name="TextBox 932">
              <a:extLst>
                <a:ext uri="{FF2B5EF4-FFF2-40B4-BE49-F238E27FC236}">
                  <a16:creationId xmlns:a16="http://schemas.microsoft.com/office/drawing/2014/main" id="{5C435A67-42C4-989A-6F61-D101F351E722}"/>
                </a:ext>
              </a:extLst>
            </p:cNvPr>
            <p:cNvSpPr txBox="1"/>
            <p:nvPr/>
          </p:nvSpPr>
          <p:spPr>
            <a:xfrm>
              <a:off x="9165395" y="5605065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00" b="1" spc="0" baseline="0">
                  <a:ln/>
                  <a:solidFill>
                    <a:srgbClr val="FFFFFF"/>
                  </a:solidFill>
                  <a:latin typeface="Arial Nova Cond Light" panose="020B0306020202020204" pitchFamily="34" charset="0"/>
                  <a:sym typeface="Arial"/>
                  <a:rtl val="0"/>
                </a:rPr>
                <a:t>C</a:t>
              </a:r>
            </a:p>
          </p:txBody>
        </p:sp>
        <p:sp>
          <p:nvSpPr>
            <p:cNvPr id="934" name="TextBox 933">
              <a:extLst>
                <a:ext uri="{FF2B5EF4-FFF2-40B4-BE49-F238E27FC236}">
                  <a16:creationId xmlns:a16="http://schemas.microsoft.com/office/drawing/2014/main" id="{AC188EB5-0E0D-3A5C-55BE-CF70663EE947}"/>
                </a:ext>
              </a:extLst>
            </p:cNvPr>
            <p:cNvSpPr txBox="1"/>
            <p:nvPr/>
          </p:nvSpPr>
          <p:spPr>
            <a:xfrm>
              <a:off x="9249635" y="5605065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00" b="1" spc="0" baseline="0">
                  <a:ln/>
                  <a:solidFill>
                    <a:srgbClr val="FFFFFF"/>
                  </a:solidFill>
                  <a:latin typeface="Arial Nova Cond Light" panose="020B0306020202020204" pitchFamily="34" charset="0"/>
                  <a:sym typeface="Arial"/>
                  <a:rtl val="0"/>
                </a:rPr>
                <a:t>C</a:t>
              </a:r>
            </a:p>
          </p:txBody>
        </p:sp>
        <p:sp>
          <p:nvSpPr>
            <p:cNvPr id="935" name="TextBox 934">
              <a:extLst>
                <a:ext uri="{FF2B5EF4-FFF2-40B4-BE49-F238E27FC236}">
                  <a16:creationId xmlns:a16="http://schemas.microsoft.com/office/drawing/2014/main" id="{B3C797E3-DDAA-48A8-3BE1-1F56716EB60F}"/>
                </a:ext>
              </a:extLst>
            </p:cNvPr>
            <p:cNvSpPr txBox="1"/>
            <p:nvPr/>
          </p:nvSpPr>
          <p:spPr>
            <a:xfrm>
              <a:off x="9333874" y="5605065"/>
              <a:ext cx="2487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00" b="1" spc="0" baseline="0">
                  <a:ln/>
                  <a:solidFill>
                    <a:srgbClr val="FFFFFF"/>
                  </a:solidFill>
                  <a:latin typeface="Arial Nova Cond Light" panose="020B0306020202020204" pitchFamily="34" charset="0"/>
                  <a:sym typeface="Arial"/>
                  <a:rtl val="0"/>
                </a:rPr>
                <a:t>_</a:t>
              </a:r>
            </a:p>
          </p:txBody>
        </p:sp>
        <p:sp>
          <p:nvSpPr>
            <p:cNvPr id="936" name="TextBox 935">
              <a:extLst>
                <a:ext uri="{FF2B5EF4-FFF2-40B4-BE49-F238E27FC236}">
                  <a16:creationId xmlns:a16="http://schemas.microsoft.com/office/drawing/2014/main" id="{B2F12F3E-873D-0F6F-35F6-AE873A9D0BEB}"/>
                </a:ext>
              </a:extLst>
            </p:cNvPr>
            <p:cNvSpPr txBox="1"/>
            <p:nvPr/>
          </p:nvSpPr>
          <p:spPr>
            <a:xfrm>
              <a:off x="9398749" y="5605065"/>
              <a:ext cx="22153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00" b="1" spc="0" baseline="0">
                  <a:ln/>
                  <a:solidFill>
                    <a:srgbClr val="FFFFFF"/>
                  </a:solidFill>
                  <a:latin typeface="Arial Nova Cond Light" panose="020B0306020202020204" pitchFamily="34" charset="0"/>
                  <a:sym typeface="Arial"/>
                  <a:rtl val="0"/>
                </a:rPr>
                <a:t>/</a:t>
              </a:r>
            </a:p>
          </p:txBody>
        </p:sp>
        <p:sp>
          <p:nvSpPr>
            <p:cNvPr id="937" name="TextBox 936">
              <a:extLst>
                <a:ext uri="{FF2B5EF4-FFF2-40B4-BE49-F238E27FC236}">
                  <a16:creationId xmlns:a16="http://schemas.microsoft.com/office/drawing/2014/main" id="{6271C210-A3B6-2AAC-C30C-B3BA6CCE28DB}"/>
                </a:ext>
              </a:extLst>
            </p:cNvPr>
            <p:cNvSpPr txBox="1"/>
            <p:nvPr/>
          </p:nvSpPr>
          <p:spPr>
            <a:xfrm>
              <a:off x="9431157" y="5605065"/>
              <a:ext cx="22153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00" b="1" spc="0" baseline="0">
                  <a:ln/>
                  <a:solidFill>
                    <a:srgbClr val="FFFFFF"/>
                  </a:solidFill>
                  <a:latin typeface="Arial Nova Cond Light" panose="020B0306020202020204" pitchFamily="34" charset="0"/>
                  <a:sym typeface="Arial"/>
                  <a:rtl val="0"/>
                </a:rPr>
                <a:t>I</a:t>
              </a:r>
            </a:p>
          </p:txBody>
        </p:sp>
        <p:sp>
          <p:nvSpPr>
            <p:cNvPr id="938" name="TextBox 937">
              <a:extLst>
                <a:ext uri="{FF2B5EF4-FFF2-40B4-BE49-F238E27FC236}">
                  <a16:creationId xmlns:a16="http://schemas.microsoft.com/office/drawing/2014/main" id="{85CF9A8A-5BE1-3014-679D-83241F98E80B}"/>
                </a:ext>
              </a:extLst>
            </p:cNvPr>
            <p:cNvSpPr txBox="1"/>
            <p:nvPr/>
          </p:nvSpPr>
          <p:spPr>
            <a:xfrm>
              <a:off x="9463566" y="5605065"/>
              <a:ext cx="26321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00" b="1" spc="0" baseline="0">
                  <a:ln/>
                  <a:solidFill>
                    <a:srgbClr val="FFFFFF"/>
                  </a:solidFill>
                  <a:latin typeface="Arial Nova Cond Light" panose="020B0306020202020204" pitchFamily="34" charset="0"/>
                  <a:sym typeface="Arial"/>
                  <a:rtl val="0"/>
                </a:rPr>
                <a:t>N</a:t>
              </a:r>
            </a:p>
          </p:txBody>
        </p:sp>
        <p:sp>
          <p:nvSpPr>
            <p:cNvPr id="939" name="TextBox 938">
              <a:extLst>
                <a:ext uri="{FF2B5EF4-FFF2-40B4-BE49-F238E27FC236}">
                  <a16:creationId xmlns:a16="http://schemas.microsoft.com/office/drawing/2014/main" id="{7DB54620-488B-433C-E8F9-3937F6648430}"/>
                </a:ext>
              </a:extLst>
            </p:cNvPr>
            <p:cNvSpPr txBox="1"/>
            <p:nvPr/>
          </p:nvSpPr>
          <p:spPr>
            <a:xfrm>
              <a:off x="9547805" y="5605065"/>
              <a:ext cx="2487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00" b="1" spc="0" baseline="0">
                  <a:ln/>
                  <a:solidFill>
                    <a:srgbClr val="FFFFFF"/>
                  </a:solidFill>
                  <a:latin typeface="Arial Nova Cond Light" panose="020B0306020202020204" pitchFamily="34" charset="0"/>
                  <a:sym typeface="Arial"/>
                  <a:rtl val="0"/>
                </a:rPr>
                <a:t>T</a:t>
              </a:r>
            </a:p>
          </p:txBody>
        </p:sp>
      </p:grpSp>
      <p:grpSp>
        <p:nvGrpSpPr>
          <p:cNvPr id="1592" name="Group 1591">
            <a:extLst>
              <a:ext uri="{FF2B5EF4-FFF2-40B4-BE49-F238E27FC236}">
                <a16:creationId xmlns:a16="http://schemas.microsoft.com/office/drawing/2014/main" id="{8879CFF2-F1E4-B526-501D-AD52FF9269D1}"/>
              </a:ext>
            </a:extLst>
          </p:cNvPr>
          <p:cNvGrpSpPr/>
          <p:nvPr/>
        </p:nvGrpSpPr>
        <p:grpSpPr>
          <a:xfrm>
            <a:off x="915782" y="4410868"/>
            <a:ext cx="2185321" cy="1443211"/>
            <a:chOff x="915782" y="4410868"/>
            <a:chExt cx="2185321" cy="1443211"/>
          </a:xfrm>
        </p:grpSpPr>
        <p:grpSp>
          <p:nvGrpSpPr>
            <p:cNvPr id="971" name="Graphic 10">
              <a:extLst>
                <a:ext uri="{FF2B5EF4-FFF2-40B4-BE49-F238E27FC236}">
                  <a16:creationId xmlns:a16="http://schemas.microsoft.com/office/drawing/2014/main" id="{8FFD9FCF-B841-9747-325C-1591F83B4DAE}"/>
                </a:ext>
              </a:extLst>
            </p:cNvPr>
            <p:cNvGrpSpPr/>
            <p:nvPr/>
          </p:nvGrpSpPr>
          <p:grpSpPr>
            <a:xfrm>
              <a:off x="966395" y="4410868"/>
              <a:ext cx="2099667" cy="1410332"/>
              <a:chOff x="957123" y="4408782"/>
              <a:chExt cx="2099667" cy="1410332"/>
            </a:xfrm>
          </p:grpSpPr>
          <p:sp>
            <p:nvSpPr>
              <p:cNvPr id="972" name="Freeform: Shape 971">
                <a:extLst>
                  <a:ext uri="{FF2B5EF4-FFF2-40B4-BE49-F238E27FC236}">
                    <a16:creationId xmlns:a16="http://schemas.microsoft.com/office/drawing/2014/main" id="{7177815C-FDF0-ADC6-08B0-5BC1805677C8}"/>
                  </a:ext>
                </a:extLst>
              </p:cNvPr>
              <p:cNvSpPr/>
              <p:nvPr/>
            </p:nvSpPr>
            <p:spPr>
              <a:xfrm>
                <a:off x="957123" y="4408782"/>
                <a:ext cx="2099667" cy="1410332"/>
              </a:xfrm>
              <a:custGeom>
                <a:avLst/>
                <a:gdLst>
                  <a:gd name="connsiteX0" fmla="*/ -73 w 2099667"/>
                  <a:gd name="connsiteY0" fmla="*/ -205 h 1410332"/>
                  <a:gd name="connsiteX1" fmla="*/ 2099595 w 2099667"/>
                  <a:gd name="connsiteY1" fmla="*/ -205 h 1410332"/>
                  <a:gd name="connsiteX2" fmla="*/ 2099595 w 2099667"/>
                  <a:gd name="connsiteY2" fmla="*/ 1410127 h 1410332"/>
                  <a:gd name="connsiteX3" fmla="*/ -73 w 2099667"/>
                  <a:gd name="connsiteY3" fmla="*/ 1410127 h 14103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99667" h="1410332">
                    <a:moveTo>
                      <a:pt x="-73" y="-205"/>
                    </a:moveTo>
                    <a:lnTo>
                      <a:pt x="2099595" y="-205"/>
                    </a:lnTo>
                    <a:lnTo>
                      <a:pt x="2099595" y="1410127"/>
                    </a:lnTo>
                    <a:lnTo>
                      <a:pt x="-73" y="1410127"/>
                    </a:lnTo>
                    <a:close/>
                  </a:path>
                </a:pathLst>
              </a:custGeom>
              <a:solidFill>
                <a:srgbClr val="05A1D1"/>
              </a:solidFill>
              <a:ln w="540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1">
                  <a:latin typeface="Arial Nova Cond Light" panose="020B0306020202020204" pitchFamily="34" charset="0"/>
                </a:endParaRPr>
              </a:p>
            </p:txBody>
          </p:sp>
          <p:sp>
            <p:nvSpPr>
              <p:cNvPr id="973" name="Freeform: Shape 972">
                <a:extLst>
                  <a:ext uri="{FF2B5EF4-FFF2-40B4-BE49-F238E27FC236}">
                    <a16:creationId xmlns:a16="http://schemas.microsoft.com/office/drawing/2014/main" id="{FB3C42B3-DC89-758C-C113-32143357CD38}"/>
                  </a:ext>
                </a:extLst>
              </p:cNvPr>
              <p:cNvSpPr/>
              <p:nvPr/>
            </p:nvSpPr>
            <p:spPr>
              <a:xfrm>
                <a:off x="957123" y="4408782"/>
                <a:ext cx="2099667" cy="1410332"/>
              </a:xfrm>
              <a:custGeom>
                <a:avLst/>
                <a:gdLst>
                  <a:gd name="connsiteX0" fmla="*/ -73 w 2099667"/>
                  <a:gd name="connsiteY0" fmla="*/ -205 h 1410332"/>
                  <a:gd name="connsiteX1" fmla="*/ 2099595 w 2099667"/>
                  <a:gd name="connsiteY1" fmla="*/ -205 h 1410332"/>
                  <a:gd name="connsiteX2" fmla="*/ 2099595 w 2099667"/>
                  <a:gd name="connsiteY2" fmla="*/ 1410127 h 1410332"/>
                  <a:gd name="connsiteX3" fmla="*/ -73 w 2099667"/>
                  <a:gd name="connsiteY3" fmla="*/ 1410127 h 14103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99667" h="1410332">
                    <a:moveTo>
                      <a:pt x="-73" y="-205"/>
                    </a:moveTo>
                    <a:lnTo>
                      <a:pt x="2099595" y="-205"/>
                    </a:lnTo>
                    <a:lnTo>
                      <a:pt x="2099595" y="1410127"/>
                    </a:lnTo>
                    <a:lnTo>
                      <a:pt x="-73" y="1410127"/>
                    </a:lnTo>
                    <a:close/>
                  </a:path>
                </a:pathLst>
              </a:custGeom>
              <a:noFill/>
              <a:ln w="54008" cap="flat">
                <a:solidFill>
                  <a:srgbClr val="05A1D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1">
                  <a:latin typeface="Arial Nova Cond Light" panose="020B0306020202020204" pitchFamily="34" charset="0"/>
                </a:endParaRPr>
              </a:p>
            </p:txBody>
          </p:sp>
        </p:grpSp>
        <p:sp>
          <p:nvSpPr>
            <p:cNvPr id="975" name="TextBox 974">
              <a:extLst>
                <a:ext uri="{FF2B5EF4-FFF2-40B4-BE49-F238E27FC236}">
                  <a16:creationId xmlns:a16="http://schemas.microsoft.com/office/drawing/2014/main" id="{DA256A61-01FC-636A-8C00-B922BD5EF133}"/>
                </a:ext>
              </a:extLst>
            </p:cNvPr>
            <p:cNvSpPr txBox="1"/>
            <p:nvPr/>
          </p:nvSpPr>
          <p:spPr>
            <a:xfrm>
              <a:off x="1224718" y="4441541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00" b="1" spc="0" baseline="0">
                  <a:ln/>
                  <a:solidFill>
                    <a:srgbClr val="FFFFFF"/>
                  </a:solidFill>
                  <a:latin typeface="Arial Nova Cond Light" panose="020B0306020202020204" pitchFamily="34" charset="0"/>
                  <a:sym typeface="Arial"/>
                  <a:rtl val="0"/>
                </a:rPr>
                <a:t>P</a:t>
              </a:r>
            </a:p>
          </p:txBody>
        </p:sp>
        <p:sp>
          <p:nvSpPr>
            <p:cNvPr id="976" name="TextBox 975">
              <a:extLst>
                <a:ext uri="{FF2B5EF4-FFF2-40B4-BE49-F238E27FC236}">
                  <a16:creationId xmlns:a16="http://schemas.microsoft.com/office/drawing/2014/main" id="{CB801017-9ED1-E3C5-18FB-51F4BC9598CC}"/>
                </a:ext>
              </a:extLst>
            </p:cNvPr>
            <p:cNvSpPr txBox="1"/>
            <p:nvPr/>
          </p:nvSpPr>
          <p:spPr>
            <a:xfrm>
              <a:off x="1364764" y="4441541"/>
              <a:ext cx="2872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00" b="1" spc="0" baseline="0">
                  <a:ln/>
                  <a:solidFill>
                    <a:srgbClr val="FFFFFF"/>
                  </a:solidFill>
                  <a:latin typeface="Arial Nova Cond Light" panose="020B0306020202020204" pitchFamily="34" charset="0"/>
                  <a:sym typeface="Arial"/>
                  <a:rtl val="0"/>
                </a:rPr>
                <a:t>o</a:t>
              </a:r>
            </a:p>
          </p:txBody>
        </p:sp>
        <p:sp>
          <p:nvSpPr>
            <p:cNvPr id="977" name="TextBox 976">
              <a:extLst>
                <a:ext uri="{FF2B5EF4-FFF2-40B4-BE49-F238E27FC236}">
                  <a16:creationId xmlns:a16="http://schemas.microsoft.com/office/drawing/2014/main" id="{26D9CE01-F6FA-6E08-2687-72654E8E3801}"/>
                </a:ext>
              </a:extLst>
            </p:cNvPr>
            <p:cNvSpPr txBox="1"/>
            <p:nvPr/>
          </p:nvSpPr>
          <p:spPr>
            <a:xfrm>
              <a:off x="1493020" y="4441541"/>
              <a:ext cx="3145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00" b="1" spc="0" baseline="0">
                  <a:ln/>
                  <a:solidFill>
                    <a:srgbClr val="FFFFFF"/>
                  </a:solidFill>
                  <a:latin typeface="Arial Nova Cond Light" panose="020B0306020202020204" pitchFamily="34" charset="0"/>
                  <a:sym typeface="Arial"/>
                  <a:rtl val="0"/>
                </a:rPr>
                <a:t>w</a:t>
              </a:r>
            </a:p>
          </p:txBody>
        </p:sp>
        <p:sp>
          <p:nvSpPr>
            <p:cNvPr id="978" name="TextBox 977">
              <a:extLst>
                <a:ext uri="{FF2B5EF4-FFF2-40B4-BE49-F238E27FC236}">
                  <a16:creationId xmlns:a16="http://schemas.microsoft.com/office/drawing/2014/main" id="{81722530-B20B-144B-6FA9-A4BFEEFB6120}"/>
                </a:ext>
              </a:extLst>
            </p:cNvPr>
            <p:cNvSpPr txBox="1"/>
            <p:nvPr/>
          </p:nvSpPr>
          <p:spPr>
            <a:xfrm>
              <a:off x="1656339" y="4441541"/>
              <a:ext cx="2792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00" b="1" spc="0" baseline="0">
                  <a:ln/>
                  <a:solidFill>
                    <a:srgbClr val="FFFFFF"/>
                  </a:solidFill>
                  <a:latin typeface="Arial Nova Cond Light" panose="020B0306020202020204" pitchFamily="34" charset="0"/>
                  <a:sym typeface="Arial"/>
                  <a:rtl val="0"/>
                </a:rPr>
                <a:t>e</a:t>
              </a:r>
            </a:p>
          </p:txBody>
        </p:sp>
        <p:sp>
          <p:nvSpPr>
            <p:cNvPr id="979" name="TextBox 978">
              <a:extLst>
                <a:ext uri="{FF2B5EF4-FFF2-40B4-BE49-F238E27FC236}">
                  <a16:creationId xmlns:a16="http://schemas.microsoft.com/office/drawing/2014/main" id="{C8F61CF4-1426-228F-A7A2-167B268EAE53}"/>
                </a:ext>
              </a:extLst>
            </p:cNvPr>
            <p:cNvSpPr txBox="1"/>
            <p:nvPr/>
          </p:nvSpPr>
          <p:spPr>
            <a:xfrm>
              <a:off x="1773112" y="4441541"/>
              <a:ext cx="2503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00" b="1" spc="0" baseline="0">
                  <a:ln/>
                  <a:solidFill>
                    <a:srgbClr val="FFFFFF"/>
                  </a:solidFill>
                  <a:latin typeface="Arial Nova Cond Light" panose="020B0306020202020204" pitchFamily="34" charset="0"/>
                  <a:sym typeface="Arial"/>
                  <a:rtl val="0"/>
                </a:rPr>
                <a:t>r</a:t>
              </a:r>
            </a:p>
          </p:txBody>
        </p:sp>
        <p:sp>
          <p:nvSpPr>
            <p:cNvPr id="980" name="TextBox 979">
              <a:extLst>
                <a:ext uri="{FF2B5EF4-FFF2-40B4-BE49-F238E27FC236}">
                  <a16:creationId xmlns:a16="http://schemas.microsoft.com/office/drawing/2014/main" id="{C9537023-7376-9A03-622C-CBF509DE70B7}"/>
                </a:ext>
              </a:extLst>
            </p:cNvPr>
            <p:cNvSpPr txBox="1"/>
            <p:nvPr/>
          </p:nvSpPr>
          <p:spPr>
            <a:xfrm>
              <a:off x="1854823" y="4441541"/>
              <a:ext cx="2423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00" b="1" spc="0" baseline="0">
                  <a:ln/>
                  <a:solidFill>
                    <a:srgbClr val="FFFFFF"/>
                  </a:solidFill>
                  <a:latin typeface="Arial Nova Cond Light" panose="020B0306020202020204" pitchFamily="34" charset="0"/>
                  <a:sym typeface="Arial"/>
                  <a:rtl val="0"/>
                </a:rPr>
                <a:t> </a:t>
              </a:r>
            </a:p>
          </p:txBody>
        </p:sp>
        <p:sp>
          <p:nvSpPr>
            <p:cNvPr id="981" name="TextBox 980">
              <a:extLst>
                <a:ext uri="{FF2B5EF4-FFF2-40B4-BE49-F238E27FC236}">
                  <a16:creationId xmlns:a16="http://schemas.microsoft.com/office/drawing/2014/main" id="{D983BB5A-E062-0AB9-5BE3-0B8B04245950}"/>
                </a:ext>
              </a:extLst>
            </p:cNvPr>
            <p:cNvSpPr txBox="1"/>
            <p:nvPr/>
          </p:nvSpPr>
          <p:spPr>
            <a:xfrm>
              <a:off x="1913159" y="4441541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00" b="1" spc="0" baseline="0">
                  <a:ln/>
                  <a:solidFill>
                    <a:srgbClr val="FFFFFF"/>
                  </a:solidFill>
                  <a:latin typeface="Arial Nova Cond Light" panose="020B0306020202020204" pitchFamily="34" charset="0"/>
                  <a:sym typeface="Arial"/>
                  <a:rtl val="0"/>
                </a:rPr>
                <a:t>S</a:t>
              </a:r>
            </a:p>
          </p:txBody>
        </p:sp>
        <p:sp>
          <p:nvSpPr>
            <p:cNvPr id="982" name="TextBox 981">
              <a:extLst>
                <a:ext uri="{FF2B5EF4-FFF2-40B4-BE49-F238E27FC236}">
                  <a16:creationId xmlns:a16="http://schemas.microsoft.com/office/drawing/2014/main" id="{9495D6CC-554E-BD9F-A69C-5B0A74AB443B}"/>
                </a:ext>
              </a:extLst>
            </p:cNvPr>
            <p:cNvSpPr txBox="1"/>
            <p:nvPr/>
          </p:nvSpPr>
          <p:spPr>
            <a:xfrm>
              <a:off x="2053204" y="4441541"/>
              <a:ext cx="2888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00" b="1" spc="0" baseline="0">
                  <a:ln/>
                  <a:solidFill>
                    <a:srgbClr val="FFFFFF"/>
                  </a:solidFill>
                  <a:latin typeface="Arial Nova Cond Light" panose="020B0306020202020204" pitchFamily="34" charset="0"/>
                  <a:sym typeface="Arial"/>
                  <a:rtl val="0"/>
                </a:rPr>
                <a:t>u</a:t>
              </a:r>
            </a:p>
          </p:txBody>
        </p:sp>
        <p:sp>
          <p:nvSpPr>
            <p:cNvPr id="983" name="TextBox 982">
              <a:extLst>
                <a:ext uri="{FF2B5EF4-FFF2-40B4-BE49-F238E27FC236}">
                  <a16:creationId xmlns:a16="http://schemas.microsoft.com/office/drawing/2014/main" id="{C1593CE0-E4DF-7E3B-F5FE-AB283CD30728}"/>
                </a:ext>
              </a:extLst>
            </p:cNvPr>
            <p:cNvSpPr txBox="1"/>
            <p:nvPr/>
          </p:nvSpPr>
          <p:spPr>
            <a:xfrm>
              <a:off x="2181460" y="4441541"/>
              <a:ext cx="2888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00" b="1" spc="0" baseline="0">
                  <a:ln/>
                  <a:solidFill>
                    <a:srgbClr val="FFFFFF"/>
                  </a:solidFill>
                  <a:latin typeface="Arial Nova Cond Light" panose="020B0306020202020204" pitchFamily="34" charset="0"/>
                  <a:sym typeface="Arial"/>
                  <a:rtl val="0"/>
                </a:rPr>
                <a:t>p</a:t>
              </a:r>
            </a:p>
          </p:txBody>
        </p:sp>
        <p:sp>
          <p:nvSpPr>
            <p:cNvPr id="984" name="TextBox 983">
              <a:extLst>
                <a:ext uri="{FF2B5EF4-FFF2-40B4-BE49-F238E27FC236}">
                  <a16:creationId xmlns:a16="http://schemas.microsoft.com/office/drawing/2014/main" id="{97AC9E3D-2127-26FD-1CBA-80114FEAEAEA}"/>
                </a:ext>
              </a:extLst>
            </p:cNvPr>
            <p:cNvSpPr txBox="1"/>
            <p:nvPr/>
          </p:nvSpPr>
          <p:spPr>
            <a:xfrm>
              <a:off x="2309716" y="4441541"/>
              <a:ext cx="2888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00" b="1" spc="0" baseline="0">
                  <a:ln/>
                  <a:solidFill>
                    <a:srgbClr val="FFFFFF"/>
                  </a:solidFill>
                  <a:latin typeface="Arial Nova Cond Light" panose="020B0306020202020204" pitchFamily="34" charset="0"/>
                  <a:sym typeface="Arial"/>
                  <a:rtl val="0"/>
                </a:rPr>
                <a:t>p</a:t>
              </a:r>
            </a:p>
          </p:txBody>
        </p:sp>
        <p:sp>
          <p:nvSpPr>
            <p:cNvPr id="985" name="TextBox 984">
              <a:extLst>
                <a:ext uri="{FF2B5EF4-FFF2-40B4-BE49-F238E27FC236}">
                  <a16:creationId xmlns:a16="http://schemas.microsoft.com/office/drawing/2014/main" id="{6C1B3C77-8075-17F0-0350-B2E09E05AB80}"/>
                </a:ext>
              </a:extLst>
            </p:cNvPr>
            <p:cNvSpPr txBox="1"/>
            <p:nvPr/>
          </p:nvSpPr>
          <p:spPr>
            <a:xfrm>
              <a:off x="2437976" y="4441541"/>
              <a:ext cx="2311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00" b="1" spc="0" baseline="0">
                  <a:ln/>
                  <a:solidFill>
                    <a:srgbClr val="FFFFFF"/>
                  </a:solidFill>
                  <a:latin typeface="Arial Nova Cond Light" panose="020B0306020202020204" pitchFamily="34" charset="0"/>
                  <a:sym typeface="Arial"/>
                  <a:rtl val="0"/>
                </a:rPr>
                <a:t>l</a:t>
              </a:r>
            </a:p>
          </p:txBody>
        </p:sp>
        <p:sp>
          <p:nvSpPr>
            <p:cNvPr id="986" name="TextBox 985">
              <a:extLst>
                <a:ext uri="{FF2B5EF4-FFF2-40B4-BE49-F238E27FC236}">
                  <a16:creationId xmlns:a16="http://schemas.microsoft.com/office/drawing/2014/main" id="{203118E7-F498-E07D-9F68-64A9A7C22787}"/>
                </a:ext>
              </a:extLst>
            </p:cNvPr>
            <p:cNvSpPr txBox="1"/>
            <p:nvPr/>
          </p:nvSpPr>
          <p:spPr>
            <a:xfrm>
              <a:off x="2496311" y="4441541"/>
              <a:ext cx="2744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00" b="1" spc="0" baseline="0" dirty="0">
                  <a:ln/>
                  <a:solidFill>
                    <a:srgbClr val="FFFFFF"/>
                  </a:solidFill>
                  <a:latin typeface="Arial Nova Cond Light" panose="020B0306020202020204" pitchFamily="34" charset="0"/>
                  <a:sym typeface="Arial"/>
                  <a:rtl val="0"/>
                </a:rPr>
                <a:t>y</a:t>
              </a:r>
            </a:p>
          </p:txBody>
        </p:sp>
        <p:sp>
          <p:nvSpPr>
            <p:cNvPr id="990" name="Freeform: Shape 989">
              <a:extLst>
                <a:ext uri="{FF2B5EF4-FFF2-40B4-BE49-F238E27FC236}">
                  <a16:creationId xmlns:a16="http://schemas.microsoft.com/office/drawing/2014/main" id="{A933865A-0B80-BC36-68C0-44FEF66E874F}"/>
                </a:ext>
              </a:extLst>
            </p:cNvPr>
            <p:cNvSpPr/>
            <p:nvPr/>
          </p:nvSpPr>
          <p:spPr>
            <a:xfrm>
              <a:off x="960563" y="5345213"/>
              <a:ext cx="2099667" cy="470110"/>
            </a:xfrm>
            <a:custGeom>
              <a:avLst/>
              <a:gdLst>
                <a:gd name="connsiteX0" fmla="*/ -73 w 2099667"/>
                <a:gd name="connsiteY0" fmla="*/ -237 h 470110"/>
                <a:gd name="connsiteX1" fmla="*/ 2099595 w 2099667"/>
                <a:gd name="connsiteY1" fmla="*/ -237 h 470110"/>
                <a:gd name="connsiteX2" fmla="*/ 2099595 w 2099667"/>
                <a:gd name="connsiteY2" fmla="*/ 469874 h 470110"/>
                <a:gd name="connsiteX3" fmla="*/ -73 w 2099667"/>
                <a:gd name="connsiteY3" fmla="*/ 469874 h 470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99667" h="470110">
                  <a:moveTo>
                    <a:pt x="-73" y="-237"/>
                  </a:moveTo>
                  <a:lnTo>
                    <a:pt x="2099595" y="-237"/>
                  </a:lnTo>
                  <a:lnTo>
                    <a:pt x="2099595" y="469874"/>
                  </a:lnTo>
                  <a:lnTo>
                    <a:pt x="-73" y="469874"/>
                  </a:lnTo>
                  <a:close/>
                </a:path>
              </a:pathLst>
            </a:custGeom>
            <a:solidFill>
              <a:srgbClr val="0061C2"/>
            </a:solidFill>
            <a:ln w="116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b="1">
                <a:latin typeface="Arial Nova Cond Light" panose="020B0306020202020204" pitchFamily="34" charset="0"/>
              </a:endParaRPr>
            </a:p>
          </p:txBody>
        </p:sp>
        <p:sp>
          <p:nvSpPr>
            <p:cNvPr id="991" name="Freeform: Shape 990">
              <a:extLst>
                <a:ext uri="{FF2B5EF4-FFF2-40B4-BE49-F238E27FC236}">
                  <a16:creationId xmlns:a16="http://schemas.microsoft.com/office/drawing/2014/main" id="{39227C6C-A0A7-E213-4E65-108CC6A75BD0}"/>
                </a:ext>
              </a:extLst>
            </p:cNvPr>
            <p:cNvSpPr/>
            <p:nvPr/>
          </p:nvSpPr>
          <p:spPr>
            <a:xfrm>
              <a:off x="960563" y="5345213"/>
              <a:ext cx="2099667" cy="470110"/>
            </a:xfrm>
            <a:custGeom>
              <a:avLst/>
              <a:gdLst>
                <a:gd name="connsiteX0" fmla="*/ -73 w 2099667"/>
                <a:gd name="connsiteY0" fmla="*/ -237 h 470110"/>
                <a:gd name="connsiteX1" fmla="*/ 2099595 w 2099667"/>
                <a:gd name="connsiteY1" fmla="*/ -237 h 470110"/>
                <a:gd name="connsiteX2" fmla="*/ 2099595 w 2099667"/>
                <a:gd name="connsiteY2" fmla="*/ 469874 h 470110"/>
                <a:gd name="connsiteX3" fmla="*/ -73 w 2099667"/>
                <a:gd name="connsiteY3" fmla="*/ 469874 h 470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99667" h="470110">
                  <a:moveTo>
                    <a:pt x="-73" y="-237"/>
                  </a:moveTo>
                  <a:lnTo>
                    <a:pt x="2099595" y="-237"/>
                  </a:lnTo>
                  <a:lnTo>
                    <a:pt x="2099595" y="469874"/>
                  </a:lnTo>
                  <a:lnTo>
                    <a:pt x="-73" y="469874"/>
                  </a:lnTo>
                  <a:close/>
                </a:path>
              </a:pathLst>
            </a:custGeom>
            <a:noFill/>
            <a:ln w="11657" cap="flat">
              <a:solidFill>
                <a:srgbClr val="05A1D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b="1">
                <a:latin typeface="Arial Nova Cond Light" panose="020B0306020202020204" pitchFamily="34" charset="0"/>
              </a:endParaRPr>
            </a:p>
          </p:txBody>
        </p:sp>
        <p:sp>
          <p:nvSpPr>
            <p:cNvPr id="992" name="TextBox 991">
              <a:extLst>
                <a:ext uri="{FF2B5EF4-FFF2-40B4-BE49-F238E27FC236}">
                  <a16:creationId xmlns:a16="http://schemas.microsoft.com/office/drawing/2014/main" id="{FBDDBD6C-1DAE-0846-1007-AEB3568C018B}"/>
                </a:ext>
              </a:extLst>
            </p:cNvPr>
            <p:cNvSpPr txBox="1"/>
            <p:nvPr/>
          </p:nvSpPr>
          <p:spPr>
            <a:xfrm>
              <a:off x="915782" y="5346505"/>
              <a:ext cx="27443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00" b="1" spc="0" baseline="0">
                  <a:ln/>
                  <a:solidFill>
                    <a:srgbClr val="FFFFFF"/>
                  </a:solidFill>
                  <a:latin typeface="Arial Nova Cond Light" panose="020B0306020202020204" pitchFamily="34" charset="0"/>
                  <a:sym typeface="Arial"/>
                  <a:rtl val="0"/>
                </a:rPr>
                <a:t>B</a:t>
              </a:r>
            </a:p>
          </p:txBody>
        </p:sp>
        <p:sp>
          <p:nvSpPr>
            <p:cNvPr id="993" name="TextBox 992">
              <a:extLst>
                <a:ext uri="{FF2B5EF4-FFF2-40B4-BE49-F238E27FC236}">
                  <a16:creationId xmlns:a16="http://schemas.microsoft.com/office/drawing/2014/main" id="{A3760961-8EA9-E0EF-890C-C6744FE281E8}"/>
                </a:ext>
              </a:extLst>
            </p:cNvPr>
            <p:cNvSpPr txBox="1"/>
            <p:nvPr/>
          </p:nvSpPr>
          <p:spPr>
            <a:xfrm>
              <a:off x="1033718" y="5346505"/>
              <a:ext cx="253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00" b="1" spc="0" baseline="0">
                  <a:ln/>
                  <a:solidFill>
                    <a:srgbClr val="FFFFFF"/>
                  </a:solidFill>
                  <a:latin typeface="Arial Nova Cond Light" panose="020B0306020202020204" pitchFamily="34" charset="0"/>
                  <a:sym typeface="Arial"/>
                  <a:rtl val="0"/>
                </a:rPr>
                <a:t>a</a:t>
              </a:r>
            </a:p>
          </p:txBody>
        </p:sp>
        <p:sp>
          <p:nvSpPr>
            <p:cNvPr id="994" name="TextBox 993">
              <a:extLst>
                <a:ext uri="{FF2B5EF4-FFF2-40B4-BE49-F238E27FC236}">
                  <a16:creationId xmlns:a16="http://schemas.microsoft.com/office/drawing/2014/main" id="{5DC06D70-F236-A604-A2D5-8A5C9F3F3856}"/>
                </a:ext>
              </a:extLst>
            </p:cNvPr>
            <p:cNvSpPr txBox="1"/>
            <p:nvPr/>
          </p:nvSpPr>
          <p:spPr>
            <a:xfrm>
              <a:off x="1124541" y="5346505"/>
              <a:ext cx="22474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00" b="1" spc="0" baseline="0">
                  <a:ln/>
                  <a:solidFill>
                    <a:srgbClr val="FFFFFF"/>
                  </a:solidFill>
                  <a:latin typeface="Arial Nova Cond Light" panose="020B0306020202020204" pitchFamily="34" charset="0"/>
                  <a:sym typeface="Arial"/>
                  <a:rtl val="0"/>
                </a:rPr>
                <a:t>t</a:t>
              </a:r>
            </a:p>
          </p:txBody>
        </p:sp>
        <p:sp>
          <p:nvSpPr>
            <p:cNvPr id="995" name="TextBox 994">
              <a:extLst>
                <a:ext uri="{FF2B5EF4-FFF2-40B4-BE49-F238E27FC236}">
                  <a16:creationId xmlns:a16="http://schemas.microsoft.com/office/drawing/2014/main" id="{445AAE52-9235-F9EC-8C0F-22B4992295D0}"/>
                </a:ext>
              </a:extLst>
            </p:cNvPr>
            <p:cNvSpPr txBox="1"/>
            <p:nvPr/>
          </p:nvSpPr>
          <p:spPr>
            <a:xfrm>
              <a:off x="1178924" y="5346505"/>
              <a:ext cx="22474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00" b="1" spc="0" baseline="0">
                  <a:ln/>
                  <a:solidFill>
                    <a:srgbClr val="FFFFFF"/>
                  </a:solidFill>
                  <a:latin typeface="Arial Nova Cond Light" panose="020B0306020202020204" pitchFamily="34" charset="0"/>
                  <a:sym typeface="Arial"/>
                  <a:rtl val="0"/>
                </a:rPr>
                <a:t>t</a:t>
              </a:r>
            </a:p>
          </p:txBody>
        </p:sp>
        <p:sp>
          <p:nvSpPr>
            <p:cNvPr id="996" name="TextBox 995">
              <a:extLst>
                <a:ext uri="{FF2B5EF4-FFF2-40B4-BE49-F238E27FC236}">
                  <a16:creationId xmlns:a16="http://schemas.microsoft.com/office/drawing/2014/main" id="{0E921124-8CCC-2B54-5180-D17603C564EC}"/>
                </a:ext>
              </a:extLst>
            </p:cNvPr>
            <p:cNvSpPr txBox="1"/>
            <p:nvPr/>
          </p:nvSpPr>
          <p:spPr>
            <a:xfrm>
              <a:off x="1233306" y="5346505"/>
              <a:ext cx="25840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00" b="1" spc="0" baseline="0">
                  <a:ln/>
                  <a:solidFill>
                    <a:srgbClr val="FFFFFF"/>
                  </a:solidFill>
                  <a:latin typeface="Arial Nova Cond Light" panose="020B0306020202020204" pitchFamily="34" charset="0"/>
                  <a:sym typeface="Arial"/>
                  <a:rtl val="0"/>
                </a:rPr>
                <a:t>e</a:t>
              </a:r>
            </a:p>
          </p:txBody>
        </p:sp>
        <p:sp>
          <p:nvSpPr>
            <p:cNvPr id="997" name="TextBox 996">
              <a:extLst>
                <a:ext uri="{FF2B5EF4-FFF2-40B4-BE49-F238E27FC236}">
                  <a16:creationId xmlns:a16="http://schemas.microsoft.com/office/drawing/2014/main" id="{8297BBC1-5F94-E930-6F1E-A85815A6229F}"/>
                </a:ext>
              </a:extLst>
            </p:cNvPr>
            <p:cNvSpPr txBox="1"/>
            <p:nvPr/>
          </p:nvSpPr>
          <p:spPr>
            <a:xfrm>
              <a:off x="1324130" y="5346505"/>
              <a:ext cx="24397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00" b="1" spc="0" baseline="0">
                  <a:ln/>
                  <a:solidFill>
                    <a:srgbClr val="FFFFFF"/>
                  </a:solidFill>
                  <a:latin typeface="Arial Nova Cond Light" panose="020B0306020202020204" pitchFamily="34" charset="0"/>
                  <a:sym typeface="Arial"/>
                  <a:rtl val="0"/>
                </a:rPr>
                <a:t>r</a:t>
              </a:r>
            </a:p>
          </p:txBody>
        </p:sp>
        <p:sp>
          <p:nvSpPr>
            <p:cNvPr id="998" name="TextBox 997">
              <a:extLst>
                <a:ext uri="{FF2B5EF4-FFF2-40B4-BE49-F238E27FC236}">
                  <a16:creationId xmlns:a16="http://schemas.microsoft.com/office/drawing/2014/main" id="{94C12E4A-9801-C319-C228-5B8991565193}"/>
                </a:ext>
              </a:extLst>
            </p:cNvPr>
            <p:cNvSpPr txBox="1"/>
            <p:nvPr/>
          </p:nvSpPr>
          <p:spPr>
            <a:xfrm>
              <a:off x="1387683" y="5346505"/>
              <a:ext cx="253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00" b="1" spc="0" baseline="0">
                  <a:ln/>
                  <a:solidFill>
                    <a:srgbClr val="FFFFFF"/>
                  </a:solidFill>
                  <a:latin typeface="Arial Nova Cond Light" panose="020B0306020202020204" pitchFamily="34" charset="0"/>
                  <a:sym typeface="Arial"/>
                  <a:rtl val="0"/>
                </a:rPr>
                <a:t>y</a:t>
              </a:r>
            </a:p>
          </p:txBody>
        </p:sp>
        <p:sp>
          <p:nvSpPr>
            <p:cNvPr id="999" name="TextBox 998">
              <a:extLst>
                <a:ext uri="{FF2B5EF4-FFF2-40B4-BE49-F238E27FC236}">
                  <a16:creationId xmlns:a16="http://schemas.microsoft.com/office/drawing/2014/main" id="{F304B390-F8DE-84C6-DF67-171CB7DBD277}"/>
                </a:ext>
              </a:extLst>
            </p:cNvPr>
            <p:cNvSpPr txBox="1"/>
            <p:nvPr/>
          </p:nvSpPr>
          <p:spPr>
            <a:xfrm>
              <a:off x="915782" y="5546302"/>
              <a:ext cx="27443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00" b="1" spc="0" baseline="0">
                  <a:ln/>
                  <a:solidFill>
                    <a:srgbClr val="FFFFFF"/>
                  </a:solidFill>
                  <a:latin typeface="Arial Nova Cond Light" panose="020B0306020202020204" pitchFamily="34" charset="0"/>
                  <a:sym typeface="Arial"/>
                  <a:rtl val="0"/>
                </a:rPr>
                <a:t>L</a:t>
              </a:r>
            </a:p>
          </p:txBody>
        </p:sp>
        <p:sp>
          <p:nvSpPr>
            <p:cNvPr id="1000" name="TextBox 999">
              <a:extLst>
                <a:ext uri="{FF2B5EF4-FFF2-40B4-BE49-F238E27FC236}">
                  <a16:creationId xmlns:a16="http://schemas.microsoft.com/office/drawing/2014/main" id="{6DA4F34E-5034-39EE-0F87-8398DEE0A586}"/>
                </a:ext>
              </a:extLst>
            </p:cNvPr>
            <p:cNvSpPr txBox="1"/>
            <p:nvPr/>
          </p:nvSpPr>
          <p:spPr>
            <a:xfrm>
              <a:off x="1015537" y="5546302"/>
              <a:ext cx="25840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00" b="1" spc="0" baseline="0">
                  <a:ln/>
                  <a:solidFill>
                    <a:srgbClr val="FFFFFF"/>
                  </a:solidFill>
                  <a:latin typeface="Arial Nova Cond Light" panose="020B0306020202020204" pitchFamily="34" charset="0"/>
                  <a:sym typeface="Arial"/>
                  <a:rtl val="0"/>
                </a:rPr>
                <a:t>e</a:t>
              </a:r>
            </a:p>
          </p:txBody>
        </p:sp>
        <p:sp>
          <p:nvSpPr>
            <p:cNvPr id="1001" name="TextBox 1000">
              <a:extLst>
                <a:ext uri="{FF2B5EF4-FFF2-40B4-BE49-F238E27FC236}">
                  <a16:creationId xmlns:a16="http://schemas.microsoft.com/office/drawing/2014/main" id="{A1291FF7-9A95-7B7D-DC7C-63CD92253A37}"/>
                </a:ext>
              </a:extLst>
            </p:cNvPr>
            <p:cNvSpPr txBox="1"/>
            <p:nvPr/>
          </p:nvSpPr>
          <p:spPr>
            <a:xfrm>
              <a:off x="1106361" y="5546302"/>
              <a:ext cx="253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00" b="1" spc="0" baseline="0">
                  <a:ln/>
                  <a:solidFill>
                    <a:srgbClr val="FFFFFF"/>
                  </a:solidFill>
                  <a:latin typeface="Arial Nova Cond Light" panose="020B0306020202020204" pitchFamily="34" charset="0"/>
                  <a:sym typeface="Arial"/>
                  <a:rtl val="0"/>
                </a:rPr>
                <a:t>v</a:t>
              </a:r>
            </a:p>
          </p:txBody>
        </p:sp>
        <p:sp>
          <p:nvSpPr>
            <p:cNvPr id="1002" name="TextBox 1001">
              <a:extLst>
                <a:ext uri="{FF2B5EF4-FFF2-40B4-BE49-F238E27FC236}">
                  <a16:creationId xmlns:a16="http://schemas.microsoft.com/office/drawing/2014/main" id="{C2D6C39F-B16B-40EF-5139-2C5DDD6D0822}"/>
                </a:ext>
              </a:extLst>
            </p:cNvPr>
            <p:cNvSpPr txBox="1"/>
            <p:nvPr/>
          </p:nvSpPr>
          <p:spPr>
            <a:xfrm>
              <a:off x="1197184" y="5546302"/>
              <a:ext cx="25840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00" b="1" spc="0" baseline="0">
                  <a:ln/>
                  <a:solidFill>
                    <a:srgbClr val="FFFFFF"/>
                  </a:solidFill>
                  <a:latin typeface="Arial Nova Cond Light" panose="020B0306020202020204" pitchFamily="34" charset="0"/>
                  <a:sym typeface="Arial"/>
                  <a:rtl val="0"/>
                </a:rPr>
                <a:t>e</a:t>
              </a:r>
            </a:p>
          </p:txBody>
        </p:sp>
        <p:sp>
          <p:nvSpPr>
            <p:cNvPr id="1003" name="TextBox 1002">
              <a:extLst>
                <a:ext uri="{FF2B5EF4-FFF2-40B4-BE49-F238E27FC236}">
                  <a16:creationId xmlns:a16="http://schemas.microsoft.com/office/drawing/2014/main" id="{09128087-D92E-83E6-E378-E4C7683C9047}"/>
                </a:ext>
              </a:extLst>
            </p:cNvPr>
            <p:cNvSpPr txBox="1"/>
            <p:nvPr/>
          </p:nvSpPr>
          <p:spPr>
            <a:xfrm>
              <a:off x="1288009" y="5546302"/>
              <a:ext cx="2199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00" b="1" spc="0" baseline="0">
                  <a:ln/>
                  <a:solidFill>
                    <a:srgbClr val="FFFFFF"/>
                  </a:solidFill>
                  <a:latin typeface="Arial Nova Cond Light" panose="020B0306020202020204" pitchFamily="34" charset="0"/>
                  <a:sym typeface="Arial"/>
                  <a:rtl val="0"/>
                </a:rPr>
                <a:t>l</a:t>
              </a:r>
            </a:p>
          </p:txBody>
        </p:sp>
        <p:sp>
          <p:nvSpPr>
            <p:cNvPr id="1004" name="Freeform: Shape 1003">
              <a:extLst>
                <a:ext uri="{FF2B5EF4-FFF2-40B4-BE49-F238E27FC236}">
                  <a16:creationId xmlns:a16="http://schemas.microsoft.com/office/drawing/2014/main" id="{AFFC5BBE-6DC0-00CB-EDBE-99ABADCB0CF1}"/>
                </a:ext>
              </a:extLst>
            </p:cNvPr>
            <p:cNvSpPr/>
            <p:nvPr/>
          </p:nvSpPr>
          <p:spPr>
            <a:xfrm>
              <a:off x="960563" y="4875103"/>
              <a:ext cx="2099667" cy="470110"/>
            </a:xfrm>
            <a:custGeom>
              <a:avLst/>
              <a:gdLst>
                <a:gd name="connsiteX0" fmla="*/ -73 w 2099667"/>
                <a:gd name="connsiteY0" fmla="*/ -205 h 470110"/>
                <a:gd name="connsiteX1" fmla="*/ 2099595 w 2099667"/>
                <a:gd name="connsiteY1" fmla="*/ -205 h 470110"/>
                <a:gd name="connsiteX2" fmla="*/ 2099595 w 2099667"/>
                <a:gd name="connsiteY2" fmla="*/ 469905 h 470110"/>
                <a:gd name="connsiteX3" fmla="*/ -73 w 2099667"/>
                <a:gd name="connsiteY3" fmla="*/ 469905 h 470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99667" h="470110">
                  <a:moveTo>
                    <a:pt x="-73" y="-205"/>
                  </a:moveTo>
                  <a:lnTo>
                    <a:pt x="2099595" y="-205"/>
                  </a:lnTo>
                  <a:lnTo>
                    <a:pt x="2099595" y="469905"/>
                  </a:lnTo>
                  <a:lnTo>
                    <a:pt x="-73" y="469905"/>
                  </a:lnTo>
                  <a:close/>
                </a:path>
              </a:pathLst>
            </a:custGeom>
            <a:solidFill>
              <a:srgbClr val="0061C2"/>
            </a:solidFill>
            <a:ln w="116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b="1">
                <a:latin typeface="Arial Nova Cond Light" panose="020B0306020202020204" pitchFamily="34" charset="0"/>
              </a:endParaRPr>
            </a:p>
          </p:txBody>
        </p:sp>
        <p:sp>
          <p:nvSpPr>
            <p:cNvPr id="1005" name="Freeform: Shape 1004">
              <a:extLst>
                <a:ext uri="{FF2B5EF4-FFF2-40B4-BE49-F238E27FC236}">
                  <a16:creationId xmlns:a16="http://schemas.microsoft.com/office/drawing/2014/main" id="{D55CB424-EB72-EAD0-A123-4B62F6B4F981}"/>
                </a:ext>
              </a:extLst>
            </p:cNvPr>
            <p:cNvSpPr/>
            <p:nvPr/>
          </p:nvSpPr>
          <p:spPr>
            <a:xfrm>
              <a:off x="960563" y="4875103"/>
              <a:ext cx="2099667" cy="470110"/>
            </a:xfrm>
            <a:custGeom>
              <a:avLst/>
              <a:gdLst>
                <a:gd name="connsiteX0" fmla="*/ -73 w 2099667"/>
                <a:gd name="connsiteY0" fmla="*/ -205 h 470110"/>
                <a:gd name="connsiteX1" fmla="*/ 2099595 w 2099667"/>
                <a:gd name="connsiteY1" fmla="*/ -205 h 470110"/>
                <a:gd name="connsiteX2" fmla="*/ 2099595 w 2099667"/>
                <a:gd name="connsiteY2" fmla="*/ 469905 h 470110"/>
                <a:gd name="connsiteX3" fmla="*/ -73 w 2099667"/>
                <a:gd name="connsiteY3" fmla="*/ 469905 h 470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99667" h="470110">
                  <a:moveTo>
                    <a:pt x="-73" y="-205"/>
                  </a:moveTo>
                  <a:lnTo>
                    <a:pt x="2099595" y="-205"/>
                  </a:lnTo>
                  <a:lnTo>
                    <a:pt x="2099595" y="469905"/>
                  </a:lnTo>
                  <a:lnTo>
                    <a:pt x="-73" y="469905"/>
                  </a:lnTo>
                  <a:close/>
                </a:path>
              </a:pathLst>
            </a:custGeom>
            <a:noFill/>
            <a:ln w="11657" cap="flat">
              <a:solidFill>
                <a:srgbClr val="05A1D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b="1">
                <a:latin typeface="Arial Nova Cond Light" panose="020B0306020202020204" pitchFamily="34" charset="0"/>
              </a:endParaRPr>
            </a:p>
          </p:txBody>
        </p:sp>
        <p:sp>
          <p:nvSpPr>
            <p:cNvPr id="1006" name="TextBox 1005">
              <a:extLst>
                <a:ext uri="{FF2B5EF4-FFF2-40B4-BE49-F238E27FC236}">
                  <a16:creationId xmlns:a16="http://schemas.microsoft.com/office/drawing/2014/main" id="{DD082B84-8ECC-41AE-24D2-0BBC0E7392F7}"/>
                </a:ext>
              </a:extLst>
            </p:cNvPr>
            <p:cNvSpPr txBox="1"/>
            <p:nvPr/>
          </p:nvSpPr>
          <p:spPr>
            <a:xfrm>
              <a:off x="915782" y="4864641"/>
              <a:ext cx="27443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00" b="1" spc="0" baseline="0">
                  <a:ln/>
                  <a:solidFill>
                    <a:srgbClr val="FFFFFF"/>
                  </a:solidFill>
                  <a:latin typeface="Arial Nova Cond Light" panose="020B0306020202020204" pitchFamily="34" charset="0"/>
                  <a:sym typeface="Arial"/>
                  <a:rtl val="0"/>
                </a:rPr>
                <a:t>B</a:t>
              </a:r>
            </a:p>
          </p:txBody>
        </p:sp>
        <p:sp>
          <p:nvSpPr>
            <p:cNvPr id="1007" name="TextBox 1006">
              <a:extLst>
                <a:ext uri="{FF2B5EF4-FFF2-40B4-BE49-F238E27FC236}">
                  <a16:creationId xmlns:a16="http://schemas.microsoft.com/office/drawing/2014/main" id="{CAE5A344-0853-E841-D7CA-B13499DA7D62}"/>
                </a:ext>
              </a:extLst>
            </p:cNvPr>
            <p:cNvSpPr txBox="1"/>
            <p:nvPr/>
          </p:nvSpPr>
          <p:spPr>
            <a:xfrm>
              <a:off x="1033718" y="4864641"/>
              <a:ext cx="253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00" b="1" spc="0" baseline="0">
                  <a:ln/>
                  <a:solidFill>
                    <a:srgbClr val="FFFFFF"/>
                  </a:solidFill>
                  <a:latin typeface="Arial Nova Cond Light" panose="020B0306020202020204" pitchFamily="34" charset="0"/>
                  <a:sym typeface="Arial"/>
                  <a:rtl val="0"/>
                </a:rPr>
                <a:t>a</a:t>
              </a:r>
            </a:p>
          </p:txBody>
        </p:sp>
        <p:sp>
          <p:nvSpPr>
            <p:cNvPr id="1008" name="TextBox 1007">
              <a:extLst>
                <a:ext uri="{FF2B5EF4-FFF2-40B4-BE49-F238E27FC236}">
                  <a16:creationId xmlns:a16="http://schemas.microsoft.com/office/drawing/2014/main" id="{6CCEB04C-0C49-F4EA-2D65-07915263DA15}"/>
                </a:ext>
              </a:extLst>
            </p:cNvPr>
            <p:cNvSpPr txBox="1"/>
            <p:nvPr/>
          </p:nvSpPr>
          <p:spPr>
            <a:xfrm>
              <a:off x="1124541" y="4864641"/>
              <a:ext cx="22474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00" b="1" spc="0" baseline="0">
                  <a:ln/>
                  <a:solidFill>
                    <a:srgbClr val="FFFFFF"/>
                  </a:solidFill>
                  <a:latin typeface="Arial Nova Cond Light" panose="020B0306020202020204" pitchFamily="34" charset="0"/>
                  <a:sym typeface="Arial"/>
                  <a:rtl val="0"/>
                </a:rPr>
                <a:t>t</a:t>
              </a:r>
            </a:p>
          </p:txBody>
        </p:sp>
        <p:sp>
          <p:nvSpPr>
            <p:cNvPr id="1009" name="TextBox 1008">
              <a:extLst>
                <a:ext uri="{FF2B5EF4-FFF2-40B4-BE49-F238E27FC236}">
                  <a16:creationId xmlns:a16="http://schemas.microsoft.com/office/drawing/2014/main" id="{C14485BA-EA60-0DBF-240C-2EBE42C6EE24}"/>
                </a:ext>
              </a:extLst>
            </p:cNvPr>
            <p:cNvSpPr txBox="1"/>
            <p:nvPr/>
          </p:nvSpPr>
          <p:spPr>
            <a:xfrm>
              <a:off x="1178924" y="4864641"/>
              <a:ext cx="22474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00" b="1" spc="0" baseline="0">
                  <a:ln/>
                  <a:solidFill>
                    <a:srgbClr val="FFFFFF"/>
                  </a:solidFill>
                  <a:latin typeface="Arial Nova Cond Light" panose="020B0306020202020204" pitchFamily="34" charset="0"/>
                  <a:sym typeface="Arial"/>
                  <a:rtl val="0"/>
                </a:rPr>
                <a:t>t</a:t>
              </a:r>
            </a:p>
          </p:txBody>
        </p:sp>
        <p:sp>
          <p:nvSpPr>
            <p:cNvPr id="1010" name="TextBox 1009">
              <a:extLst>
                <a:ext uri="{FF2B5EF4-FFF2-40B4-BE49-F238E27FC236}">
                  <a16:creationId xmlns:a16="http://schemas.microsoft.com/office/drawing/2014/main" id="{C566CB6C-4AD4-BC0E-8FB1-736C6F345CCD}"/>
                </a:ext>
              </a:extLst>
            </p:cNvPr>
            <p:cNvSpPr txBox="1"/>
            <p:nvPr/>
          </p:nvSpPr>
          <p:spPr>
            <a:xfrm>
              <a:off x="1233306" y="4864641"/>
              <a:ext cx="25840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00" b="1" spc="0" baseline="0">
                  <a:ln/>
                  <a:solidFill>
                    <a:srgbClr val="FFFFFF"/>
                  </a:solidFill>
                  <a:latin typeface="Arial Nova Cond Light" panose="020B0306020202020204" pitchFamily="34" charset="0"/>
                  <a:sym typeface="Arial"/>
                  <a:rtl val="0"/>
                </a:rPr>
                <a:t>e</a:t>
              </a:r>
            </a:p>
          </p:txBody>
        </p:sp>
        <p:sp>
          <p:nvSpPr>
            <p:cNvPr id="1011" name="TextBox 1010">
              <a:extLst>
                <a:ext uri="{FF2B5EF4-FFF2-40B4-BE49-F238E27FC236}">
                  <a16:creationId xmlns:a16="http://schemas.microsoft.com/office/drawing/2014/main" id="{F6764DEF-3453-1860-AE68-AC094BE13EA9}"/>
                </a:ext>
              </a:extLst>
            </p:cNvPr>
            <p:cNvSpPr txBox="1"/>
            <p:nvPr/>
          </p:nvSpPr>
          <p:spPr>
            <a:xfrm>
              <a:off x="1324130" y="4864641"/>
              <a:ext cx="24397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00" b="1" spc="0" baseline="0">
                  <a:ln/>
                  <a:solidFill>
                    <a:srgbClr val="FFFFFF"/>
                  </a:solidFill>
                  <a:latin typeface="Arial Nova Cond Light" panose="020B0306020202020204" pitchFamily="34" charset="0"/>
                  <a:sym typeface="Arial"/>
                  <a:rtl val="0"/>
                </a:rPr>
                <a:t>r</a:t>
              </a:r>
            </a:p>
          </p:txBody>
        </p:sp>
        <p:sp>
          <p:nvSpPr>
            <p:cNvPr id="1012" name="TextBox 1011">
              <a:extLst>
                <a:ext uri="{FF2B5EF4-FFF2-40B4-BE49-F238E27FC236}">
                  <a16:creationId xmlns:a16="http://schemas.microsoft.com/office/drawing/2014/main" id="{FC59A3B0-57B5-EA6D-1087-55C4F4951EC3}"/>
                </a:ext>
              </a:extLst>
            </p:cNvPr>
            <p:cNvSpPr txBox="1"/>
            <p:nvPr/>
          </p:nvSpPr>
          <p:spPr>
            <a:xfrm>
              <a:off x="1387683" y="4864641"/>
              <a:ext cx="253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00" b="1" spc="0" baseline="0">
                  <a:ln/>
                  <a:solidFill>
                    <a:srgbClr val="FFFFFF"/>
                  </a:solidFill>
                  <a:latin typeface="Arial Nova Cond Light" panose="020B0306020202020204" pitchFamily="34" charset="0"/>
                  <a:sym typeface="Arial"/>
                  <a:rtl val="0"/>
                </a:rPr>
                <a:t>y</a:t>
              </a:r>
            </a:p>
          </p:txBody>
        </p:sp>
        <p:sp>
          <p:nvSpPr>
            <p:cNvPr id="1013" name="TextBox 1012">
              <a:extLst>
                <a:ext uri="{FF2B5EF4-FFF2-40B4-BE49-F238E27FC236}">
                  <a16:creationId xmlns:a16="http://schemas.microsoft.com/office/drawing/2014/main" id="{4509BD0D-4CD7-0168-301C-4DF9110FB588}"/>
                </a:ext>
              </a:extLst>
            </p:cNvPr>
            <p:cNvSpPr txBox="1"/>
            <p:nvPr/>
          </p:nvSpPr>
          <p:spPr>
            <a:xfrm>
              <a:off x="915782" y="5099696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00" b="1" spc="0" baseline="0">
                  <a:ln/>
                  <a:solidFill>
                    <a:srgbClr val="FFFFFF"/>
                  </a:solidFill>
                  <a:latin typeface="Arial Nova Cond Light" panose="020B0306020202020204" pitchFamily="34" charset="0"/>
                  <a:sym typeface="Arial"/>
                  <a:rtl val="0"/>
                </a:rPr>
                <a:t>C</a:t>
              </a:r>
            </a:p>
          </p:txBody>
        </p:sp>
        <p:sp>
          <p:nvSpPr>
            <p:cNvPr id="1014" name="TextBox 1013">
              <a:extLst>
                <a:ext uri="{FF2B5EF4-FFF2-40B4-BE49-F238E27FC236}">
                  <a16:creationId xmlns:a16="http://schemas.microsoft.com/office/drawing/2014/main" id="{132E6CC4-248F-C58B-1925-649A5A983697}"/>
                </a:ext>
              </a:extLst>
            </p:cNvPr>
            <p:cNvSpPr txBox="1"/>
            <p:nvPr/>
          </p:nvSpPr>
          <p:spPr>
            <a:xfrm>
              <a:off x="1033718" y="5099696"/>
              <a:ext cx="26481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00" b="1" spc="0" baseline="0">
                  <a:ln/>
                  <a:solidFill>
                    <a:srgbClr val="FFFFFF"/>
                  </a:solidFill>
                  <a:latin typeface="Arial Nova Cond Light" panose="020B0306020202020204" pitchFamily="34" charset="0"/>
                  <a:sym typeface="Arial"/>
                  <a:rtl val="0"/>
                </a:rPr>
                <a:t>h</a:t>
              </a:r>
            </a:p>
          </p:txBody>
        </p:sp>
        <p:sp>
          <p:nvSpPr>
            <p:cNvPr id="1015" name="TextBox 1014">
              <a:extLst>
                <a:ext uri="{FF2B5EF4-FFF2-40B4-BE49-F238E27FC236}">
                  <a16:creationId xmlns:a16="http://schemas.microsoft.com/office/drawing/2014/main" id="{20A44575-923C-0826-97FC-DF2D7F1C6A93}"/>
                </a:ext>
              </a:extLst>
            </p:cNvPr>
            <p:cNvSpPr txBox="1"/>
            <p:nvPr/>
          </p:nvSpPr>
          <p:spPr>
            <a:xfrm>
              <a:off x="1133472" y="5099696"/>
              <a:ext cx="253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00" b="1" spc="0" baseline="0">
                  <a:ln/>
                  <a:solidFill>
                    <a:srgbClr val="FFFFFF"/>
                  </a:solidFill>
                  <a:latin typeface="Arial Nova Cond Light" panose="020B0306020202020204" pitchFamily="34" charset="0"/>
                  <a:sym typeface="Arial"/>
                  <a:rtl val="0"/>
                </a:rPr>
                <a:t>a</a:t>
              </a:r>
            </a:p>
          </p:txBody>
        </p:sp>
        <p:sp>
          <p:nvSpPr>
            <p:cNvPr id="1016" name="TextBox 1015">
              <a:extLst>
                <a:ext uri="{FF2B5EF4-FFF2-40B4-BE49-F238E27FC236}">
                  <a16:creationId xmlns:a16="http://schemas.microsoft.com/office/drawing/2014/main" id="{BD1A3274-4F77-71B7-EB24-99719F355FC1}"/>
                </a:ext>
              </a:extLst>
            </p:cNvPr>
            <p:cNvSpPr txBox="1"/>
            <p:nvPr/>
          </p:nvSpPr>
          <p:spPr>
            <a:xfrm>
              <a:off x="1224295" y="5099696"/>
              <a:ext cx="24397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00" b="1" spc="0" baseline="0">
                  <a:ln/>
                  <a:solidFill>
                    <a:srgbClr val="FFFFFF"/>
                  </a:solidFill>
                  <a:latin typeface="Arial Nova Cond Light" panose="020B0306020202020204" pitchFamily="34" charset="0"/>
                  <a:sym typeface="Arial"/>
                  <a:rtl val="0"/>
                </a:rPr>
                <a:t>r</a:t>
              </a:r>
            </a:p>
          </p:txBody>
        </p:sp>
        <p:sp>
          <p:nvSpPr>
            <p:cNvPr id="1017" name="TextBox 1016">
              <a:extLst>
                <a:ext uri="{FF2B5EF4-FFF2-40B4-BE49-F238E27FC236}">
                  <a16:creationId xmlns:a16="http://schemas.microsoft.com/office/drawing/2014/main" id="{A3FE3DD4-1D69-31C4-97D0-D2DACC86AA43}"/>
                </a:ext>
              </a:extLst>
            </p:cNvPr>
            <p:cNvSpPr txBox="1"/>
            <p:nvPr/>
          </p:nvSpPr>
          <p:spPr>
            <a:xfrm>
              <a:off x="1287849" y="5099696"/>
              <a:ext cx="26481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00" b="1" spc="0" baseline="0">
                  <a:ln/>
                  <a:solidFill>
                    <a:srgbClr val="FFFFFF"/>
                  </a:solidFill>
                  <a:latin typeface="Arial Nova Cond Light" panose="020B0306020202020204" pitchFamily="34" charset="0"/>
                  <a:sym typeface="Arial"/>
                  <a:rtl val="0"/>
                </a:rPr>
                <a:t>g</a:t>
              </a:r>
            </a:p>
          </p:txBody>
        </p:sp>
        <p:sp>
          <p:nvSpPr>
            <p:cNvPr id="1018" name="TextBox 1017">
              <a:extLst>
                <a:ext uri="{FF2B5EF4-FFF2-40B4-BE49-F238E27FC236}">
                  <a16:creationId xmlns:a16="http://schemas.microsoft.com/office/drawing/2014/main" id="{8D45A495-20F2-3BE2-40CF-65754D37DCE0}"/>
                </a:ext>
              </a:extLst>
            </p:cNvPr>
            <p:cNvSpPr txBox="1"/>
            <p:nvPr/>
          </p:nvSpPr>
          <p:spPr>
            <a:xfrm>
              <a:off x="1387603" y="5099696"/>
              <a:ext cx="25840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00" b="1" spc="0" baseline="0">
                  <a:ln/>
                  <a:solidFill>
                    <a:srgbClr val="FFFFFF"/>
                  </a:solidFill>
                  <a:latin typeface="Arial Nova Cond Light" panose="020B0306020202020204" pitchFamily="34" charset="0"/>
                  <a:sym typeface="Arial"/>
                  <a:rtl val="0"/>
                </a:rPr>
                <a:t>e</a:t>
              </a:r>
            </a:p>
          </p:txBody>
        </p:sp>
        <p:sp>
          <p:nvSpPr>
            <p:cNvPr id="1019" name="TextBox 1018">
              <a:extLst>
                <a:ext uri="{FF2B5EF4-FFF2-40B4-BE49-F238E27FC236}">
                  <a16:creationId xmlns:a16="http://schemas.microsoft.com/office/drawing/2014/main" id="{B92C7522-895A-CECB-42B8-7EEA9F397C20}"/>
                </a:ext>
              </a:extLst>
            </p:cNvPr>
            <p:cNvSpPr txBox="1"/>
            <p:nvPr/>
          </p:nvSpPr>
          <p:spPr>
            <a:xfrm>
              <a:off x="1478427" y="5099696"/>
              <a:ext cx="24397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00" b="1" spc="0" baseline="0">
                  <a:ln/>
                  <a:solidFill>
                    <a:srgbClr val="FFFFFF"/>
                  </a:solidFill>
                  <a:latin typeface="Arial Nova Cond Light" panose="020B0306020202020204" pitchFamily="34" charset="0"/>
                  <a:sym typeface="Arial"/>
                  <a:rtl val="0"/>
                </a:rPr>
                <a:t>r</a:t>
              </a:r>
            </a:p>
          </p:txBody>
        </p:sp>
        <p:sp>
          <p:nvSpPr>
            <p:cNvPr id="1023" name="TextBox 1022">
              <a:extLst>
                <a:ext uri="{FF2B5EF4-FFF2-40B4-BE49-F238E27FC236}">
                  <a16:creationId xmlns:a16="http://schemas.microsoft.com/office/drawing/2014/main" id="{BE6B9F0E-A086-79B4-F16E-2B2C9E94E140}"/>
                </a:ext>
              </a:extLst>
            </p:cNvPr>
            <p:cNvSpPr txBox="1"/>
            <p:nvPr/>
          </p:nvSpPr>
          <p:spPr>
            <a:xfrm>
              <a:off x="1997512" y="5134955"/>
              <a:ext cx="25680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00" b="1" spc="0" baseline="0">
                  <a:ln/>
                  <a:solidFill>
                    <a:srgbClr val="FFFFFF"/>
                  </a:solidFill>
                  <a:latin typeface="Arial Nova Cond Light" panose="020B0306020202020204" pitchFamily="34" charset="0"/>
                  <a:sym typeface="Arial"/>
                  <a:rtl val="0"/>
                </a:rPr>
                <a:t>B</a:t>
              </a:r>
            </a:p>
          </p:txBody>
        </p:sp>
        <p:sp>
          <p:nvSpPr>
            <p:cNvPr id="1024" name="TextBox 1023">
              <a:extLst>
                <a:ext uri="{FF2B5EF4-FFF2-40B4-BE49-F238E27FC236}">
                  <a16:creationId xmlns:a16="http://schemas.microsoft.com/office/drawing/2014/main" id="{87FBB0E5-49A5-6272-13B1-95F9BA10C288}"/>
                </a:ext>
              </a:extLst>
            </p:cNvPr>
            <p:cNvSpPr txBox="1"/>
            <p:nvPr/>
          </p:nvSpPr>
          <p:spPr>
            <a:xfrm>
              <a:off x="2081752" y="5134955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00" b="1" spc="0" baseline="0">
                  <a:ln/>
                  <a:solidFill>
                    <a:srgbClr val="FFFFFF"/>
                  </a:solidFill>
                  <a:latin typeface="Arial Nova Cond Light" panose="020B0306020202020204" pitchFamily="34" charset="0"/>
                  <a:sym typeface="Arial"/>
                  <a:rtl val="0"/>
                </a:rPr>
                <a:t>A</a:t>
              </a:r>
            </a:p>
          </p:txBody>
        </p:sp>
        <p:sp>
          <p:nvSpPr>
            <p:cNvPr id="1025" name="TextBox 1024">
              <a:extLst>
                <a:ext uri="{FF2B5EF4-FFF2-40B4-BE49-F238E27FC236}">
                  <a16:creationId xmlns:a16="http://schemas.microsoft.com/office/drawing/2014/main" id="{241A358A-1AC1-9DF8-9E7B-FCCAAA05CC41}"/>
                </a:ext>
              </a:extLst>
            </p:cNvPr>
            <p:cNvSpPr txBox="1"/>
            <p:nvPr/>
          </p:nvSpPr>
          <p:spPr>
            <a:xfrm>
              <a:off x="2157334" y="5134955"/>
              <a:ext cx="2487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00" b="1" spc="0" baseline="0">
                  <a:ln/>
                  <a:solidFill>
                    <a:srgbClr val="FFFFFF"/>
                  </a:solidFill>
                  <a:latin typeface="Arial Nova Cond Light" panose="020B0306020202020204" pitchFamily="34" charset="0"/>
                  <a:sym typeface="Arial"/>
                  <a:rtl val="0"/>
                </a:rPr>
                <a:t>T</a:t>
              </a:r>
            </a:p>
          </p:txBody>
        </p:sp>
        <p:sp>
          <p:nvSpPr>
            <p:cNvPr id="1026" name="TextBox 1025">
              <a:extLst>
                <a:ext uri="{FF2B5EF4-FFF2-40B4-BE49-F238E27FC236}">
                  <a16:creationId xmlns:a16="http://schemas.microsoft.com/office/drawing/2014/main" id="{CD4DF700-961D-ACB5-050E-06829AD68B42}"/>
                </a:ext>
              </a:extLst>
            </p:cNvPr>
            <p:cNvSpPr txBox="1"/>
            <p:nvPr/>
          </p:nvSpPr>
          <p:spPr>
            <a:xfrm>
              <a:off x="2228587" y="5134955"/>
              <a:ext cx="2487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00" b="1" spc="0" baseline="0">
                  <a:ln/>
                  <a:solidFill>
                    <a:srgbClr val="FFFFFF"/>
                  </a:solidFill>
                  <a:latin typeface="Arial Nova Cond Light" panose="020B0306020202020204" pitchFamily="34" charset="0"/>
                  <a:sym typeface="Arial"/>
                  <a:rtl val="0"/>
                </a:rPr>
                <a:t>_</a:t>
              </a:r>
            </a:p>
          </p:txBody>
        </p:sp>
        <p:sp>
          <p:nvSpPr>
            <p:cNvPr id="1027" name="TextBox 1026">
              <a:extLst>
                <a:ext uri="{FF2B5EF4-FFF2-40B4-BE49-F238E27FC236}">
                  <a16:creationId xmlns:a16="http://schemas.microsoft.com/office/drawing/2014/main" id="{8BEB5EA1-6500-9627-4EE5-EEDE7A59C1C7}"/>
                </a:ext>
              </a:extLst>
            </p:cNvPr>
            <p:cNvSpPr txBox="1"/>
            <p:nvPr/>
          </p:nvSpPr>
          <p:spPr>
            <a:xfrm>
              <a:off x="2293461" y="5134955"/>
              <a:ext cx="22153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00" b="1" spc="0" baseline="0">
                  <a:ln/>
                  <a:solidFill>
                    <a:srgbClr val="FFFFFF"/>
                  </a:solidFill>
                  <a:latin typeface="Arial Nova Cond Light" panose="020B0306020202020204" pitchFamily="34" charset="0"/>
                  <a:sym typeface="Arial"/>
                  <a:rtl val="0"/>
                </a:rPr>
                <a:t>/</a:t>
              </a:r>
            </a:p>
          </p:txBody>
        </p:sp>
        <p:sp>
          <p:nvSpPr>
            <p:cNvPr id="1028" name="TextBox 1027">
              <a:extLst>
                <a:ext uri="{FF2B5EF4-FFF2-40B4-BE49-F238E27FC236}">
                  <a16:creationId xmlns:a16="http://schemas.microsoft.com/office/drawing/2014/main" id="{592C7787-EE77-8A8F-20A5-953B417D4702}"/>
                </a:ext>
              </a:extLst>
            </p:cNvPr>
            <p:cNvSpPr txBox="1"/>
            <p:nvPr/>
          </p:nvSpPr>
          <p:spPr>
            <a:xfrm>
              <a:off x="2325870" y="5134955"/>
              <a:ext cx="22153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00" b="1" spc="0" baseline="0">
                  <a:ln/>
                  <a:solidFill>
                    <a:srgbClr val="FFFFFF"/>
                  </a:solidFill>
                  <a:latin typeface="Arial Nova Cond Light" panose="020B0306020202020204" pitchFamily="34" charset="0"/>
                  <a:sym typeface="Arial"/>
                  <a:rtl val="0"/>
                </a:rPr>
                <a:t>I</a:t>
              </a:r>
            </a:p>
          </p:txBody>
        </p:sp>
        <p:sp>
          <p:nvSpPr>
            <p:cNvPr id="1029" name="TextBox 1028">
              <a:extLst>
                <a:ext uri="{FF2B5EF4-FFF2-40B4-BE49-F238E27FC236}">
                  <a16:creationId xmlns:a16="http://schemas.microsoft.com/office/drawing/2014/main" id="{DE5A5105-8ED0-E72C-75E1-55D6681315D2}"/>
                </a:ext>
              </a:extLst>
            </p:cNvPr>
            <p:cNvSpPr txBox="1"/>
            <p:nvPr/>
          </p:nvSpPr>
          <p:spPr>
            <a:xfrm>
              <a:off x="2358278" y="5134955"/>
              <a:ext cx="26321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00" b="1" spc="0" baseline="0">
                  <a:ln/>
                  <a:solidFill>
                    <a:srgbClr val="FFFFFF"/>
                  </a:solidFill>
                  <a:latin typeface="Arial Nova Cond Light" panose="020B0306020202020204" pitchFamily="34" charset="0"/>
                  <a:sym typeface="Arial"/>
                  <a:rtl val="0"/>
                </a:rPr>
                <a:t>N</a:t>
              </a:r>
            </a:p>
          </p:txBody>
        </p:sp>
        <p:sp>
          <p:nvSpPr>
            <p:cNvPr id="1030" name="TextBox 1029">
              <a:extLst>
                <a:ext uri="{FF2B5EF4-FFF2-40B4-BE49-F238E27FC236}">
                  <a16:creationId xmlns:a16="http://schemas.microsoft.com/office/drawing/2014/main" id="{D70BF1B0-823F-D28C-2404-A1A2BA06DA4D}"/>
                </a:ext>
              </a:extLst>
            </p:cNvPr>
            <p:cNvSpPr txBox="1"/>
            <p:nvPr/>
          </p:nvSpPr>
          <p:spPr>
            <a:xfrm>
              <a:off x="2442518" y="5134955"/>
              <a:ext cx="2487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00" b="1" spc="0" baseline="0">
                  <a:ln/>
                  <a:solidFill>
                    <a:srgbClr val="FFFFFF"/>
                  </a:solidFill>
                  <a:latin typeface="Arial Nova Cond Light" panose="020B0306020202020204" pitchFamily="34" charset="0"/>
                  <a:sym typeface="Arial"/>
                  <a:rtl val="0"/>
                </a:rPr>
                <a:t>T</a:t>
              </a:r>
            </a:p>
          </p:txBody>
        </p:sp>
        <p:sp>
          <p:nvSpPr>
            <p:cNvPr id="1031" name="TextBox 1030">
              <a:extLst>
                <a:ext uri="{FF2B5EF4-FFF2-40B4-BE49-F238E27FC236}">
                  <a16:creationId xmlns:a16="http://schemas.microsoft.com/office/drawing/2014/main" id="{760E9723-6AD8-D9FA-706D-1F61B683EA53}"/>
                </a:ext>
              </a:extLst>
            </p:cNvPr>
            <p:cNvSpPr txBox="1"/>
            <p:nvPr/>
          </p:nvSpPr>
          <p:spPr>
            <a:xfrm>
              <a:off x="2513771" y="5134955"/>
              <a:ext cx="2487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00" b="1" spc="0" baseline="0">
                  <a:ln/>
                  <a:solidFill>
                    <a:srgbClr val="FFFFFF"/>
                  </a:solidFill>
                  <a:latin typeface="Arial Nova Cond Light" panose="020B0306020202020204" pitchFamily="34" charset="0"/>
                  <a:sym typeface="Arial"/>
                  <a:rtl val="0"/>
                </a:rPr>
                <a:t>_</a:t>
              </a:r>
            </a:p>
          </p:txBody>
        </p:sp>
        <p:sp>
          <p:nvSpPr>
            <p:cNvPr id="1032" name="TextBox 1031">
              <a:extLst>
                <a:ext uri="{FF2B5EF4-FFF2-40B4-BE49-F238E27FC236}">
                  <a16:creationId xmlns:a16="http://schemas.microsoft.com/office/drawing/2014/main" id="{E36AA9DC-1186-11C3-B306-94B2D1800500}"/>
                </a:ext>
              </a:extLst>
            </p:cNvPr>
            <p:cNvSpPr txBox="1"/>
            <p:nvPr/>
          </p:nvSpPr>
          <p:spPr>
            <a:xfrm>
              <a:off x="2578645" y="5134955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00" b="1" spc="0" baseline="0">
                  <a:ln/>
                  <a:solidFill>
                    <a:srgbClr val="FFFFFF"/>
                  </a:solidFill>
                  <a:latin typeface="Arial Nova Cond Light" panose="020B0306020202020204" pitchFamily="34" charset="0"/>
                  <a:sym typeface="Arial"/>
                  <a:rtl val="0"/>
                </a:rPr>
                <a:t>C</a:t>
              </a:r>
            </a:p>
          </p:txBody>
        </p:sp>
        <p:sp>
          <p:nvSpPr>
            <p:cNvPr id="1033" name="TextBox 1032">
              <a:extLst>
                <a:ext uri="{FF2B5EF4-FFF2-40B4-BE49-F238E27FC236}">
                  <a16:creationId xmlns:a16="http://schemas.microsoft.com/office/drawing/2014/main" id="{52F0D5EF-CE2F-4FD3-B424-9C19638DF9E0}"/>
                </a:ext>
              </a:extLst>
            </p:cNvPr>
            <p:cNvSpPr txBox="1"/>
            <p:nvPr/>
          </p:nvSpPr>
          <p:spPr>
            <a:xfrm>
              <a:off x="2662885" y="5134955"/>
              <a:ext cx="26321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00" b="1" spc="0" baseline="0">
                  <a:ln/>
                  <a:solidFill>
                    <a:srgbClr val="FFFFFF"/>
                  </a:solidFill>
                  <a:latin typeface="Arial Nova Cond Light" panose="020B0306020202020204" pitchFamily="34" charset="0"/>
                  <a:sym typeface="Arial"/>
                  <a:rtl val="0"/>
                </a:rPr>
                <a:t>H</a:t>
              </a:r>
            </a:p>
          </p:txBody>
        </p:sp>
        <p:sp>
          <p:nvSpPr>
            <p:cNvPr id="1034" name="TextBox 1033">
              <a:extLst>
                <a:ext uri="{FF2B5EF4-FFF2-40B4-BE49-F238E27FC236}">
                  <a16:creationId xmlns:a16="http://schemas.microsoft.com/office/drawing/2014/main" id="{7FE9C3C3-7D71-0B0E-FCE9-86AE4EABE3EC}"/>
                </a:ext>
              </a:extLst>
            </p:cNvPr>
            <p:cNvSpPr txBox="1"/>
            <p:nvPr/>
          </p:nvSpPr>
          <p:spPr>
            <a:xfrm>
              <a:off x="2747125" y="5134955"/>
              <a:ext cx="26000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00" b="1" spc="0" baseline="0">
                  <a:ln/>
                  <a:solidFill>
                    <a:srgbClr val="FFFFFF"/>
                  </a:solidFill>
                  <a:latin typeface="Arial Nova Cond Light" panose="020B0306020202020204" pitchFamily="34" charset="0"/>
                  <a:sym typeface="Arial"/>
                  <a:rtl val="0"/>
                </a:rPr>
                <a:t>R</a:t>
              </a:r>
            </a:p>
          </p:txBody>
        </p:sp>
        <p:sp>
          <p:nvSpPr>
            <p:cNvPr id="1035" name="TextBox 1034">
              <a:extLst>
                <a:ext uri="{FF2B5EF4-FFF2-40B4-BE49-F238E27FC236}">
                  <a16:creationId xmlns:a16="http://schemas.microsoft.com/office/drawing/2014/main" id="{09AF42E9-5A64-16C2-6346-9B797CA3E2BC}"/>
                </a:ext>
              </a:extLst>
            </p:cNvPr>
            <p:cNvSpPr txBox="1"/>
            <p:nvPr/>
          </p:nvSpPr>
          <p:spPr>
            <a:xfrm>
              <a:off x="2831365" y="5134955"/>
              <a:ext cx="26321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00" b="1" spc="0" baseline="0">
                  <a:ln/>
                  <a:solidFill>
                    <a:srgbClr val="FFFFFF"/>
                  </a:solidFill>
                  <a:latin typeface="Arial Nova Cond Light" panose="020B0306020202020204" pitchFamily="34" charset="0"/>
                  <a:sym typeface="Arial"/>
                  <a:rtl val="0"/>
                </a:rPr>
                <a:t>G</a:t>
              </a:r>
            </a:p>
          </p:txBody>
        </p:sp>
        <p:sp>
          <p:nvSpPr>
            <p:cNvPr id="1036" name="TextBox 1035">
              <a:extLst>
                <a:ext uri="{FF2B5EF4-FFF2-40B4-BE49-F238E27FC236}">
                  <a16:creationId xmlns:a16="http://schemas.microsoft.com/office/drawing/2014/main" id="{EFEDCC8C-684C-7734-B6DE-8A04C95AA350}"/>
                </a:ext>
              </a:extLst>
            </p:cNvPr>
            <p:cNvSpPr txBox="1"/>
            <p:nvPr/>
          </p:nvSpPr>
          <p:spPr>
            <a:xfrm>
              <a:off x="2187609" y="5370010"/>
              <a:ext cx="25680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00" b="1" spc="0" baseline="0">
                  <a:ln/>
                  <a:solidFill>
                    <a:srgbClr val="FFFFFF"/>
                  </a:solidFill>
                  <a:latin typeface="Arial Nova Cond Light" panose="020B0306020202020204" pitchFamily="34" charset="0"/>
                  <a:sym typeface="Arial"/>
                  <a:rtl val="0"/>
                </a:rPr>
                <a:t>B</a:t>
              </a:r>
            </a:p>
          </p:txBody>
        </p:sp>
        <p:sp>
          <p:nvSpPr>
            <p:cNvPr id="1037" name="TextBox 1036">
              <a:extLst>
                <a:ext uri="{FF2B5EF4-FFF2-40B4-BE49-F238E27FC236}">
                  <a16:creationId xmlns:a16="http://schemas.microsoft.com/office/drawing/2014/main" id="{9FF2453F-9DF8-4E98-F1D7-5245597316E6}"/>
                </a:ext>
              </a:extLst>
            </p:cNvPr>
            <p:cNvSpPr txBox="1"/>
            <p:nvPr/>
          </p:nvSpPr>
          <p:spPr>
            <a:xfrm>
              <a:off x="2271848" y="5370010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00" b="1" spc="0" baseline="0">
                  <a:ln/>
                  <a:solidFill>
                    <a:srgbClr val="FFFFFF"/>
                  </a:solidFill>
                  <a:latin typeface="Arial Nova Cond Light" panose="020B0306020202020204" pitchFamily="34" charset="0"/>
                  <a:sym typeface="Arial"/>
                  <a:rtl val="0"/>
                </a:rPr>
                <a:t>A</a:t>
              </a:r>
            </a:p>
          </p:txBody>
        </p:sp>
        <p:sp>
          <p:nvSpPr>
            <p:cNvPr id="1038" name="TextBox 1037">
              <a:extLst>
                <a:ext uri="{FF2B5EF4-FFF2-40B4-BE49-F238E27FC236}">
                  <a16:creationId xmlns:a16="http://schemas.microsoft.com/office/drawing/2014/main" id="{D9F88B6A-A5D8-EEB7-C3A2-948D6C3A9E86}"/>
                </a:ext>
              </a:extLst>
            </p:cNvPr>
            <p:cNvSpPr txBox="1"/>
            <p:nvPr/>
          </p:nvSpPr>
          <p:spPr>
            <a:xfrm>
              <a:off x="2347431" y="5370010"/>
              <a:ext cx="2487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00" b="1" spc="0" baseline="0">
                  <a:ln/>
                  <a:solidFill>
                    <a:srgbClr val="FFFFFF"/>
                  </a:solidFill>
                  <a:latin typeface="Arial Nova Cond Light" panose="020B0306020202020204" pitchFamily="34" charset="0"/>
                  <a:sym typeface="Arial"/>
                  <a:rtl val="0"/>
                </a:rPr>
                <a:t>T</a:t>
              </a:r>
            </a:p>
          </p:txBody>
        </p:sp>
        <p:sp>
          <p:nvSpPr>
            <p:cNvPr id="1039" name="TextBox 1038">
              <a:extLst>
                <a:ext uri="{FF2B5EF4-FFF2-40B4-BE49-F238E27FC236}">
                  <a16:creationId xmlns:a16="http://schemas.microsoft.com/office/drawing/2014/main" id="{12BCC481-8A82-E89D-C741-94F13049757F}"/>
                </a:ext>
              </a:extLst>
            </p:cNvPr>
            <p:cNvSpPr txBox="1"/>
            <p:nvPr/>
          </p:nvSpPr>
          <p:spPr>
            <a:xfrm>
              <a:off x="2418684" y="5370010"/>
              <a:ext cx="2487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00" b="1" spc="0" baseline="0">
                  <a:ln/>
                  <a:solidFill>
                    <a:srgbClr val="FFFFFF"/>
                  </a:solidFill>
                  <a:latin typeface="Arial Nova Cond Light" panose="020B0306020202020204" pitchFamily="34" charset="0"/>
                  <a:sym typeface="Arial"/>
                  <a:rtl val="0"/>
                </a:rPr>
                <a:t>_</a:t>
              </a:r>
            </a:p>
          </p:txBody>
        </p:sp>
        <p:sp>
          <p:nvSpPr>
            <p:cNvPr id="1040" name="TextBox 1039">
              <a:extLst>
                <a:ext uri="{FF2B5EF4-FFF2-40B4-BE49-F238E27FC236}">
                  <a16:creationId xmlns:a16="http://schemas.microsoft.com/office/drawing/2014/main" id="{E07B1CD5-675C-30B0-D400-39D1FF986680}"/>
                </a:ext>
              </a:extLst>
            </p:cNvPr>
            <p:cNvSpPr txBox="1"/>
            <p:nvPr/>
          </p:nvSpPr>
          <p:spPr>
            <a:xfrm>
              <a:off x="2483558" y="5370010"/>
              <a:ext cx="2487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00" b="1" spc="0" baseline="0">
                  <a:ln/>
                  <a:solidFill>
                    <a:srgbClr val="FFFFFF"/>
                  </a:solidFill>
                  <a:latin typeface="Arial Nova Cond Light" panose="020B0306020202020204" pitchFamily="34" charset="0"/>
                  <a:sym typeface="Arial"/>
                  <a:rtl val="0"/>
                </a:rPr>
                <a:t>L</a:t>
              </a:r>
            </a:p>
          </p:txBody>
        </p:sp>
        <p:sp>
          <p:nvSpPr>
            <p:cNvPr id="1041" name="TextBox 1040">
              <a:extLst>
                <a:ext uri="{FF2B5EF4-FFF2-40B4-BE49-F238E27FC236}">
                  <a16:creationId xmlns:a16="http://schemas.microsoft.com/office/drawing/2014/main" id="{457FB215-DE71-6E6B-7726-905BF0D874E9}"/>
                </a:ext>
              </a:extLst>
            </p:cNvPr>
            <p:cNvSpPr txBox="1"/>
            <p:nvPr/>
          </p:nvSpPr>
          <p:spPr>
            <a:xfrm>
              <a:off x="2546154" y="5370010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00" b="1" spc="0" baseline="0">
                  <a:ln/>
                  <a:solidFill>
                    <a:srgbClr val="FFFFFF"/>
                  </a:solidFill>
                  <a:latin typeface="Arial Nova Cond Light" panose="020B0306020202020204" pitchFamily="34" charset="0"/>
                  <a:sym typeface="Arial"/>
                  <a:rtl val="0"/>
                </a:rPr>
                <a:t>V</a:t>
              </a:r>
            </a:p>
          </p:txBody>
        </p:sp>
        <p:sp>
          <p:nvSpPr>
            <p:cNvPr id="1042" name="TextBox 1041">
              <a:extLst>
                <a:ext uri="{FF2B5EF4-FFF2-40B4-BE49-F238E27FC236}">
                  <a16:creationId xmlns:a16="http://schemas.microsoft.com/office/drawing/2014/main" id="{F94F5688-CBDA-A666-04AE-CFAD32476648}"/>
                </a:ext>
              </a:extLst>
            </p:cNvPr>
            <p:cNvSpPr txBox="1"/>
            <p:nvPr/>
          </p:nvSpPr>
          <p:spPr>
            <a:xfrm>
              <a:off x="2623957" y="5370010"/>
              <a:ext cx="2487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00" b="1" spc="0" baseline="0">
                  <a:ln/>
                  <a:solidFill>
                    <a:srgbClr val="FFFFFF"/>
                  </a:solidFill>
                  <a:latin typeface="Arial Nova Cond Light" panose="020B0306020202020204" pitchFamily="34" charset="0"/>
                  <a:sym typeface="Arial"/>
                  <a:rtl val="0"/>
                </a:rPr>
                <a:t>L</a:t>
              </a:r>
            </a:p>
          </p:txBody>
        </p:sp>
        <p:sp>
          <p:nvSpPr>
            <p:cNvPr id="1043" name="TextBox 1042">
              <a:extLst>
                <a:ext uri="{FF2B5EF4-FFF2-40B4-BE49-F238E27FC236}">
                  <a16:creationId xmlns:a16="http://schemas.microsoft.com/office/drawing/2014/main" id="{430CC09E-6C89-A6F9-0F6D-13719EE07FDE}"/>
                </a:ext>
              </a:extLst>
            </p:cNvPr>
            <p:cNvSpPr txBox="1"/>
            <p:nvPr/>
          </p:nvSpPr>
          <p:spPr>
            <a:xfrm>
              <a:off x="2695210" y="5370010"/>
              <a:ext cx="2487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00" b="1" spc="0" baseline="0">
                  <a:ln/>
                  <a:solidFill>
                    <a:srgbClr val="FFFFFF"/>
                  </a:solidFill>
                  <a:latin typeface="Arial Nova Cond Light" panose="020B0306020202020204" pitchFamily="34" charset="0"/>
                  <a:sym typeface="Arial"/>
                  <a:rtl val="0"/>
                </a:rPr>
                <a:t>_</a:t>
              </a:r>
            </a:p>
          </p:txBody>
        </p:sp>
        <p:sp>
          <p:nvSpPr>
            <p:cNvPr id="1044" name="TextBox 1043">
              <a:extLst>
                <a:ext uri="{FF2B5EF4-FFF2-40B4-BE49-F238E27FC236}">
                  <a16:creationId xmlns:a16="http://schemas.microsoft.com/office/drawing/2014/main" id="{EAFB2319-2926-86E4-BC5F-CCED595DA960}"/>
                </a:ext>
              </a:extLst>
            </p:cNvPr>
            <p:cNvSpPr txBox="1"/>
            <p:nvPr/>
          </p:nvSpPr>
          <p:spPr>
            <a:xfrm>
              <a:off x="2760084" y="5370010"/>
              <a:ext cx="2487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00" b="1" spc="0" baseline="0">
                  <a:ln/>
                  <a:solidFill>
                    <a:srgbClr val="FFFFFF"/>
                  </a:solidFill>
                  <a:latin typeface="Arial Nova Cond Light" panose="020B0306020202020204" pitchFamily="34" charset="0"/>
                  <a:sym typeface="Arial"/>
                  <a:rtl val="0"/>
                </a:rPr>
                <a:t>E</a:t>
              </a:r>
            </a:p>
          </p:txBody>
        </p:sp>
        <p:sp>
          <p:nvSpPr>
            <p:cNvPr id="1045" name="TextBox 1044">
              <a:extLst>
                <a:ext uri="{FF2B5EF4-FFF2-40B4-BE49-F238E27FC236}">
                  <a16:creationId xmlns:a16="http://schemas.microsoft.com/office/drawing/2014/main" id="{8B6B67C6-B83E-A3BF-2D25-536AD71FA96B}"/>
                </a:ext>
              </a:extLst>
            </p:cNvPr>
            <p:cNvSpPr txBox="1"/>
            <p:nvPr/>
          </p:nvSpPr>
          <p:spPr>
            <a:xfrm>
              <a:off x="2837889" y="5370010"/>
              <a:ext cx="26321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00" b="1" spc="0" baseline="0">
                  <a:ln/>
                  <a:solidFill>
                    <a:srgbClr val="FFFFFF"/>
                  </a:solidFill>
                  <a:latin typeface="Arial Nova Cond Light" panose="020B0306020202020204" pitchFamily="34" charset="0"/>
                  <a:sym typeface="Arial"/>
                  <a:rtl val="0"/>
                </a:rPr>
                <a:t>N</a:t>
              </a:r>
            </a:p>
          </p:txBody>
        </p:sp>
        <p:sp>
          <p:nvSpPr>
            <p:cNvPr id="1046" name="TextBox 1045">
              <a:extLst>
                <a:ext uri="{FF2B5EF4-FFF2-40B4-BE49-F238E27FC236}">
                  <a16:creationId xmlns:a16="http://schemas.microsoft.com/office/drawing/2014/main" id="{6A210E94-759A-8CF8-D03F-2CE1C031D4F7}"/>
                </a:ext>
              </a:extLst>
            </p:cNvPr>
            <p:cNvSpPr txBox="1"/>
            <p:nvPr/>
          </p:nvSpPr>
          <p:spPr>
            <a:xfrm>
              <a:off x="2740603" y="4899899"/>
              <a:ext cx="22153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00" b="1" spc="0" baseline="0">
                  <a:ln/>
                  <a:solidFill>
                    <a:srgbClr val="FFFFFF"/>
                  </a:solidFill>
                  <a:latin typeface="Arial Nova Cond Light" panose="020B0306020202020204" pitchFamily="34" charset="0"/>
                  <a:sym typeface="Arial"/>
                  <a:rtl val="0"/>
                </a:rPr>
                <a:t>I</a:t>
              </a:r>
            </a:p>
          </p:txBody>
        </p:sp>
        <p:sp>
          <p:nvSpPr>
            <p:cNvPr id="1047" name="TextBox 1046">
              <a:extLst>
                <a:ext uri="{FF2B5EF4-FFF2-40B4-BE49-F238E27FC236}">
                  <a16:creationId xmlns:a16="http://schemas.microsoft.com/office/drawing/2014/main" id="{8732CD1E-DDC3-6C58-928C-C19448B294A6}"/>
                </a:ext>
              </a:extLst>
            </p:cNvPr>
            <p:cNvSpPr txBox="1"/>
            <p:nvPr/>
          </p:nvSpPr>
          <p:spPr>
            <a:xfrm>
              <a:off x="2773012" y="4899899"/>
              <a:ext cx="2487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00" b="1" spc="0" baseline="0">
                  <a:ln/>
                  <a:solidFill>
                    <a:srgbClr val="FFFFFF"/>
                  </a:solidFill>
                  <a:latin typeface="Arial Nova Cond Light" panose="020B0306020202020204" pitchFamily="34" charset="0"/>
                  <a:sym typeface="Arial"/>
                  <a:rtl val="0"/>
                </a:rPr>
                <a:t>2</a:t>
              </a:r>
            </a:p>
          </p:txBody>
        </p:sp>
        <p:sp>
          <p:nvSpPr>
            <p:cNvPr id="1048" name="TextBox 1047">
              <a:extLst>
                <a:ext uri="{FF2B5EF4-FFF2-40B4-BE49-F238E27FC236}">
                  <a16:creationId xmlns:a16="http://schemas.microsoft.com/office/drawing/2014/main" id="{EFB02460-4133-3A4A-D056-8FAF36E4B545}"/>
                </a:ext>
              </a:extLst>
            </p:cNvPr>
            <p:cNvSpPr txBox="1"/>
            <p:nvPr/>
          </p:nvSpPr>
          <p:spPr>
            <a:xfrm>
              <a:off x="2837886" y="4899899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00" b="1" spc="0" baseline="0">
                  <a:ln/>
                  <a:solidFill>
                    <a:srgbClr val="FFFFFF"/>
                  </a:solidFill>
                  <a:latin typeface="Arial Nova Cond Light" panose="020B0306020202020204" pitchFamily="34" charset="0"/>
                  <a:sym typeface="Arial"/>
                  <a:rtl val="0"/>
                </a:rPr>
                <a:t>C</a:t>
              </a:r>
            </a:p>
          </p:txBody>
        </p:sp>
        <p:sp>
          <p:nvSpPr>
            <p:cNvPr id="1049" name="TextBox 1048">
              <a:extLst>
                <a:ext uri="{FF2B5EF4-FFF2-40B4-BE49-F238E27FC236}">
                  <a16:creationId xmlns:a16="http://schemas.microsoft.com/office/drawing/2014/main" id="{0ADDE80F-7487-2E1E-0934-4B5AF5CF4532}"/>
                </a:ext>
              </a:extLst>
            </p:cNvPr>
            <p:cNvSpPr txBox="1"/>
            <p:nvPr/>
          </p:nvSpPr>
          <p:spPr>
            <a:xfrm>
              <a:off x="2414525" y="5605065"/>
              <a:ext cx="25680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00" b="1" spc="0" baseline="0">
                  <a:ln/>
                  <a:solidFill>
                    <a:srgbClr val="FFFFFF"/>
                  </a:solidFill>
                  <a:latin typeface="Arial Nova Cond Light" panose="020B0306020202020204" pitchFamily="34" charset="0"/>
                  <a:sym typeface="Arial"/>
                  <a:rtl val="0"/>
                </a:rPr>
                <a:t>B</a:t>
              </a:r>
            </a:p>
          </p:txBody>
        </p:sp>
        <p:sp>
          <p:nvSpPr>
            <p:cNvPr id="1050" name="TextBox 1049">
              <a:extLst>
                <a:ext uri="{FF2B5EF4-FFF2-40B4-BE49-F238E27FC236}">
                  <a16:creationId xmlns:a16="http://schemas.microsoft.com/office/drawing/2014/main" id="{FC834BA1-8987-C86F-4695-9ADF3A7025A6}"/>
                </a:ext>
              </a:extLst>
            </p:cNvPr>
            <p:cNvSpPr txBox="1"/>
            <p:nvPr/>
          </p:nvSpPr>
          <p:spPr>
            <a:xfrm>
              <a:off x="2498764" y="5605065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00" b="1" spc="0" baseline="0">
                  <a:ln/>
                  <a:solidFill>
                    <a:srgbClr val="FFFFFF"/>
                  </a:solidFill>
                  <a:latin typeface="Arial Nova Cond Light" panose="020B0306020202020204" pitchFamily="34" charset="0"/>
                  <a:sym typeface="Arial"/>
                  <a:rtl val="0"/>
                </a:rPr>
                <a:t>A</a:t>
              </a:r>
            </a:p>
          </p:txBody>
        </p:sp>
        <p:sp>
          <p:nvSpPr>
            <p:cNvPr id="1051" name="TextBox 1050">
              <a:extLst>
                <a:ext uri="{FF2B5EF4-FFF2-40B4-BE49-F238E27FC236}">
                  <a16:creationId xmlns:a16="http://schemas.microsoft.com/office/drawing/2014/main" id="{7EE950F8-8285-8AFE-E227-044AAAB6BEE2}"/>
                </a:ext>
              </a:extLst>
            </p:cNvPr>
            <p:cNvSpPr txBox="1"/>
            <p:nvPr/>
          </p:nvSpPr>
          <p:spPr>
            <a:xfrm>
              <a:off x="2574347" y="5605065"/>
              <a:ext cx="2487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00" b="1" spc="0" baseline="0">
                  <a:ln/>
                  <a:solidFill>
                    <a:srgbClr val="FFFFFF"/>
                  </a:solidFill>
                  <a:latin typeface="Arial Nova Cond Light" panose="020B0306020202020204" pitchFamily="34" charset="0"/>
                  <a:sym typeface="Arial"/>
                  <a:rtl val="0"/>
                </a:rPr>
                <a:t>T</a:t>
              </a:r>
            </a:p>
          </p:txBody>
        </p:sp>
        <p:sp>
          <p:nvSpPr>
            <p:cNvPr id="1052" name="TextBox 1051">
              <a:extLst>
                <a:ext uri="{FF2B5EF4-FFF2-40B4-BE49-F238E27FC236}">
                  <a16:creationId xmlns:a16="http://schemas.microsoft.com/office/drawing/2014/main" id="{3717DC8B-51FC-3F2C-9715-9511B6617F32}"/>
                </a:ext>
              </a:extLst>
            </p:cNvPr>
            <p:cNvSpPr txBox="1"/>
            <p:nvPr/>
          </p:nvSpPr>
          <p:spPr>
            <a:xfrm>
              <a:off x="2645600" y="5605065"/>
              <a:ext cx="2487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00" b="1" spc="0" baseline="0">
                  <a:ln/>
                  <a:solidFill>
                    <a:srgbClr val="FFFFFF"/>
                  </a:solidFill>
                  <a:latin typeface="Arial Nova Cond Light" panose="020B0306020202020204" pitchFamily="34" charset="0"/>
                  <a:sym typeface="Arial"/>
                  <a:rtl val="0"/>
                </a:rPr>
                <a:t>_</a:t>
              </a:r>
            </a:p>
          </p:txBody>
        </p:sp>
        <p:sp>
          <p:nvSpPr>
            <p:cNvPr id="1053" name="TextBox 1052">
              <a:extLst>
                <a:ext uri="{FF2B5EF4-FFF2-40B4-BE49-F238E27FC236}">
                  <a16:creationId xmlns:a16="http://schemas.microsoft.com/office/drawing/2014/main" id="{C0D138F3-0BAC-CAEC-3411-53554BED987D}"/>
                </a:ext>
              </a:extLst>
            </p:cNvPr>
            <p:cNvSpPr txBox="1"/>
            <p:nvPr/>
          </p:nvSpPr>
          <p:spPr>
            <a:xfrm>
              <a:off x="2710474" y="5605065"/>
              <a:ext cx="2487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00" b="1" spc="0" baseline="0">
                  <a:ln/>
                  <a:solidFill>
                    <a:srgbClr val="FFFFFF"/>
                  </a:solidFill>
                  <a:latin typeface="Arial Nova Cond Light" panose="020B0306020202020204" pitchFamily="34" charset="0"/>
                  <a:sym typeface="Arial"/>
                  <a:rtl val="0"/>
                </a:rPr>
                <a:t>L</a:t>
              </a:r>
            </a:p>
          </p:txBody>
        </p:sp>
        <p:sp>
          <p:nvSpPr>
            <p:cNvPr id="1054" name="TextBox 1053">
              <a:extLst>
                <a:ext uri="{FF2B5EF4-FFF2-40B4-BE49-F238E27FC236}">
                  <a16:creationId xmlns:a16="http://schemas.microsoft.com/office/drawing/2014/main" id="{DD1C44A9-1D5C-3E23-DB16-7123D911EBFD}"/>
                </a:ext>
              </a:extLst>
            </p:cNvPr>
            <p:cNvSpPr txBox="1"/>
            <p:nvPr/>
          </p:nvSpPr>
          <p:spPr>
            <a:xfrm>
              <a:off x="2773070" y="5605065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00" b="1" spc="0" baseline="0">
                  <a:ln/>
                  <a:solidFill>
                    <a:srgbClr val="FFFFFF"/>
                  </a:solidFill>
                  <a:latin typeface="Arial Nova Cond Light" panose="020B0306020202020204" pitchFamily="34" charset="0"/>
                  <a:sym typeface="Arial"/>
                  <a:rtl val="0"/>
                </a:rPr>
                <a:t>V</a:t>
              </a:r>
            </a:p>
          </p:txBody>
        </p:sp>
        <p:sp>
          <p:nvSpPr>
            <p:cNvPr id="1055" name="TextBox 1054">
              <a:extLst>
                <a:ext uri="{FF2B5EF4-FFF2-40B4-BE49-F238E27FC236}">
                  <a16:creationId xmlns:a16="http://schemas.microsoft.com/office/drawing/2014/main" id="{787B9132-F6C2-E319-48F9-D29890DFD724}"/>
                </a:ext>
              </a:extLst>
            </p:cNvPr>
            <p:cNvSpPr txBox="1"/>
            <p:nvPr/>
          </p:nvSpPr>
          <p:spPr>
            <a:xfrm>
              <a:off x="2850873" y="5605065"/>
              <a:ext cx="2487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00" b="1" spc="0" baseline="0">
                  <a:ln/>
                  <a:solidFill>
                    <a:srgbClr val="FFFFFF"/>
                  </a:solidFill>
                  <a:latin typeface="Arial Nova Cond Light" panose="020B0306020202020204" pitchFamily="34" charset="0"/>
                  <a:sym typeface="Arial"/>
                  <a:rtl val="0"/>
                </a:rPr>
                <a:t>L</a:t>
              </a:r>
            </a:p>
          </p:txBody>
        </p:sp>
      </p:grpSp>
      <p:grpSp>
        <p:nvGrpSpPr>
          <p:cNvPr id="1591" name="Group 1590">
            <a:extLst>
              <a:ext uri="{FF2B5EF4-FFF2-40B4-BE49-F238E27FC236}">
                <a16:creationId xmlns:a16="http://schemas.microsoft.com/office/drawing/2014/main" id="{4F6B8D0B-F027-495E-D1E4-909D69A1740A}"/>
              </a:ext>
            </a:extLst>
          </p:cNvPr>
          <p:cNvGrpSpPr/>
          <p:nvPr/>
        </p:nvGrpSpPr>
        <p:grpSpPr>
          <a:xfrm>
            <a:off x="915782" y="2060314"/>
            <a:ext cx="2185317" cy="2145585"/>
            <a:chOff x="915782" y="2060314"/>
            <a:chExt cx="2185317" cy="2145585"/>
          </a:xfrm>
        </p:grpSpPr>
        <p:grpSp>
          <p:nvGrpSpPr>
            <p:cNvPr id="1056" name="Graphic 10">
              <a:extLst>
                <a:ext uri="{FF2B5EF4-FFF2-40B4-BE49-F238E27FC236}">
                  <a16:creationId xmlns:a16="http://schemas.microsoft.com/office/drawing/2014/main" id="{F94007A7-78A8-51D0-007E-D287A4AD11E7}"/>
                </a:ext>
              </a:extLst>
            </p:cNvPr>
            <p:cNvGrpSpPr/>
            <p:nvPr/>
          </p:nvGrpSpPr>
          <p:grpSpPr>
            <a:xfrm>
              <a:off x="966395" y="2060314"/>
              <a:ext cx="2099667" cy="2115498"/>
              <a:chOff x="957123" y="2058228"/>
              <a:chExt cx="2099667" cy="2115498"/>
            </a:xfrm>
          </p:grpSpPr>
          <p:sp>
            <p:nvSpPr>
              <p:cNvPr id="1057" name="Freeform: Shape 1056">
                <a:extLst>
                  <a:ext uri="{FF2B5EF4-FFF2-40B4-BE49-F238E27FC236}">
                    <a16:creationId xmlns:a16="http://schemas.microsoft.com/office/drawing/2014/main" id="{5FF74F4A-C7CD-EC4C-471B-D832E5F6E25F}"/>
                  </a:ext>
                </a:extLst>
              </p:cNvPr>
              <p:cNvSpPr/>
              <p:nvPr/>
            </p:nvSpPr>
            <p:spPr>
              <a:xfrm>
                <a:off x="957123" y="2058228"/>
                <a:ext cx="2099667" cy="2115498"/>
              </a:xfrm>
              <a:custGeom>
                <a:avLst/>
                <a:gdLst>
                  <a:gd name="connsiteX0" fmla="*/ -73 w 2099667"/>
                  <a:gd name="connsiteY0" fmla="*/ -73 h 2115498"/>
                  <a:gd name="connsiteX1" fmla="*/ 2099595 w 2099667"/>
                  <a:gd name="connsiteY1" fmla="*/ -73 h 2115498"/>
                  <a:gd name="connsiteX2" fmla="*/ 2099595 w 2099667"/>
                  <a:gd name="connsiteY2" fmla="*/ 2115426 h 2115498"/>
                  <a:gd name="connsiteX3" fmla="*/ -73 w 2099667"/>
                  <a:gd name="connsiteY3" fmla="*/ 2115426 h 21154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99667" h="2115498">
                    <a:moveTo>
                      <a:pt x="-73" y="-73"/>
                    </a:moveTo>
                    <a:lnTo>
                      <a:pt x="2099595" y="-73"/>
                    </a:lnTo>
                    <a:lnTo>
                      <a:pt x="2099595" y="2115426"/>
                    </a:lnTo>
                    <a:lnTo>
                      <a:pt x="-73" y="2115426"/>
                    </a:lnTo>
                    <a:close/>
                  </a:path>
                </a:pathLst>
              </a:custGeom>
              <a:solidFill>
                <a:srgbClr val="05A1D1"/>
              </a:solidFill>
              <a:ln w="540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1">
                  <a:latin typeface="Arial Nova Cond Light" panose="020B0306020202020204" pitchFamily="34" charset="0"/>
                </a:endParaRPr>
              </a:p>
            </p:txBody>
          </p:sp>
          <p:sp>
            <p:nvSpPr>
              <p:cNvPr id="1058" name="Freeform: Shape 1057">
                <a:extLst>
                  <a:ext uri="{FF2B5EF4-FFF2-40B4-BE49-F238E27FC236}">
                    <a16:creationId xmlns:a16="http://schemas.microsoft.com/office/drawing/2014/main" id="{ED2CBB97-FE9F-32DF-8340-A28E02C07602}"/>
                  </a:ext>
                </a:extLst>
              </p:cNvPr>
              <p:cNvSpPr/>
              <p:nvPr/>
            </p:nvSpPr>
            <p:spPr>
              <a:xfrm>
                <a:off x="957123" y="2058228"/>
                <a:ext cx="2099667" cy="2115498"/>
              </a:xfrm>
              <a:custGeom>
                <a:avLst/>
                <a:gdLst>
                  <a:gd name="connsiteX0" fmla="*/ -73 w 2099667"/>
                  <a:gd name="connsiteY0" fmla="*/ -73 h 2115498"/>
                  <a:gd name="connsiteX1" fmla="*/ 2099595 w 2099667"/>
                  <a:gd name="connsiteY1" fmla="*/ -73 h 2115498"/>
                  <a:gd name="connsiteX2" fmla="*/ 2099595 w 2099667"/>
                  <a:gd name="connsiteY2" fmla="*/ 2115426 h 2115498"/>
                  <a:gd name="connsiteX3" fmla="*/ -73 w 2099667"/>
                  <a:gd name="connsiteY3" fmla="*/ 2115426 h 21154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99667" h="2115498">
                    <a:moveTo>
                      <a:pt x="-73" y="-73"/>
                    </a:moveTo>
                    <a:lnTo>
                      <a:pt x="2099595" y="-73"/>
                    </a:lnTo>
                    <a:lnTo>
                      <a:pt x="2099595" y="2115426"/>
                    </a:lnTo>
                    <a:lnTo>
                      <a:pt x="-73" y="2115426"/>
                    </a:lnTo>
                    <a:close/>
                  </a:path>
                </a:pathLst>
              </a:custGeom>
              <a:noFill/>
              <a:ln w="54008" cap="flat">
                <a:solidFill>
                  <a:srgbClr val="05A1D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1">
                  <a:latin typeface="Arial Nova Cond Light" panose="020B0306020202020204" pitchFamily="34" charset="0"/>
                </a:endParaRPr>
              </a:p>
            </p:txBody>
          </p:sp>
        </p:grpSp>
        <p:sp>
          <p:nvSpPr>
            <p:cNvPr id="1060" name="TextBox 1059">
              <a:extLst>
                <a:ext uri="{FF2B5EF4-FFF2-40B4-BE49-F238E27FC236}">
                  <a16:creationId xmlns:a16="http://schemas.microsoft.com/office/drawing/2014/main" id="{ADD56905-4CCB-2841-3AAF-BB5D778B0441}"/>
                </a:ext>
              </a:extLst>
            </p:cNvPr>
            <p:cNvSpPr txBox="1"/>
            <p:nvPr/>
          </p:nvSpPr>
          <p:spPr>
            <a:xfrm>
              <a:off x="1230550" y="2090987"/>
              <a:ext cx="3032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00" b="1" spc="0" baseline="0">
                  <a:ln/>
                  <a:solidFill>
                    <a:srgbClr val="FFFFFF"/>
                  </a:solidFill>
                  <a:latin typeface="Arial Nova Cond Light" panose="020B0306020202020204" pitchFamily="34" charset="0"/>
                  <a:sym typeface="Arial"/>
                  <a:rtl val="0"/>
                </a:rPr>
                <a:t>R</a:t>
              </a:r>
            </a:p>
          </p:txBody>
        </p:sp>
        <p:sp>
          <p:nvSpPr>
            <p:cNvPr id="1061" name="TextBox 1060">
              <a:extLst>
                <a:ext uri="{FF2B5EF4-FFF2-40B4-BE49-F238E27FC236}">
                  <a16:creationId xmlns:a16="http://schemas.microsoft.com/office/drawing/2014/main" id="{FEF16D50-425A-D4FF-0BC4-6EB38A7574CB}"/>
                </a:ext>
              </a:extLst>
            </p:cNvPr>
            <p:cNvSpPr txBox="1"/>
            <p:nvPr/>
          </p:nvSpPr>
          <p:spPr>
            <a:xfrm>
              <a:off x="1382181" y="2090987"/>
              <a:ext cx="2872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00" b="1" spc="0" baseline="0">
                  <a:ln/>
                  <a:solidFill>
                    <a:srgbClr val="FFFFFF"/>
                  </a:solidFill>
                  <a:latin typeface="Arial Nova Cond Light" panose="020B0306020202020204" pitchFamily="34" charset="0"/>
                  <a:sym typeface="Arial"/>
                  <a:rtl val="0"/>
                </a:rPr>
                <a:t>F</a:t>
              </a:r>
            </a:p>
          </p:txBody>
        </p:sp>
        <p:sp>
          <p:nvSpPr>
            <p:cNvPr id="1062" name="TextBox 1061">
              <a:extLst>
                <a:ext uri="{FF2B5EF4-FFF2-40B4-BE49-F238E27FC236}">
                  <a16:creationId xmlns:a16="http://schemas.microsoft.com/office/drawing/2014/main" id="{E66C757D-9638-9BFA-C2A1-7AC7143EBD59}"/>
                </a:ext>
              </a:extLst>
            </p:cNvPr>
            <p:cNvSpPr txBox="1"/>
            <p:nvPr/>
          </p:nvSpPr>
          <p:spPr>
            <a:xfrm>
              <a:off x="1510437" y="2090987"/>
              <a:ext cx="2423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00" b="1" spc="0" baseline="0">
                  <a:ln/>
                  <a:solidFill>
                    <a:srgbClr val="FFFFFF"/>
                  </a:solidFill>
                  <a:latin typeface="Arial Nova Cond Light" panose="020B0306020202020204" pitchFamily="34" charset="0"/>
                  <a:sym typeface="Arial"/>
                  <a:rtl val="0"/>
                </a:rPr>
                <a:t> </a:t>
              </a:r>
            </a:p>
          </p:txBody>
        </p:sp>
        <p:sp>
          <p:nvSpPr>
            <p:cNvPr id="1063" name="TextBox 1062">
              <a:extLst>
                <a:ext uri="{FF2B5EF4-FFF2-40B4-BE49-F238E27FC236}">
                  <a16:creationId xmlns:a16="http://schemas.microsoft.com/office/drawing/2014/main" id="{8DA8C3C9-FE34-9099-F254-1E8964BADEBD}"/>
                </a:ext>
              </a:extLst>
            </p:cNvPr>
            <p:cNvSpPr txBox="1"/>
            <p:nvPr/>
          </p:nvSpPr>
          <p:spPr>
            <a:xfrm>
              <a:off x="1568773" y="2090987"/>
              <a:ext cx="3337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00" b="1" spc="0" baseline="0">
                  <a:ln/>
                  <a:solidFill>
                    <a:srgbClr val="FFFFFF"/>
                  </a:solidFill>
                  <a:latin typeface="Arial Nova Cond Light" panose="020B0306020202020204" pitchFamily="34" charset="0"/>
                  <a:sym typeface="Arial"/>
                  <a:rtl val="0"/>
                </a:rPr>
                <a:t>&amp;</a:t>
              </a:r>
            </a:p>
          </p:txBody>
        </p:sp>
        <p:sp>
          <p:nvSpPr>
            <p:cNvPr id="1064" name="TextBox 1063">
              <a:extLst>
                <a:ext uri="{FF2B5EF4-FFF2-40B4-BE49-F238E27FC236}">
                  <a16:creationId xmlns:a16="http://schemas.microsoft.com/office/drawing/2014/main" id="{C4CDE3F4-5EA8-46D2-39B2-7524340925C5}"/>
                </a:ext>
              </a:extLst>
            </p:cNvPr>
            <p:cNvSpPr txBox="1"/>
            <p:nvPr/>
          </p:nvSpPr>
          <p:spPr>
            <a:xfrm>
              <a:off x="1720404" y="2090987"/>
              <a:ext cx="2423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00" b="1" spc="0" baseline="0">
                  <a:ln/>
                  <a:solidFill>
                    <a:srgbClr val="FFFFFF"/>
                  </a:solidFill>
                  <a:latin typeface="Arial Nova Cond Light" panose="020B0306020202020204" pitchFamily="34" charset="0"/>
                  <a:sym typeface="Arial"/>
                  <a:rtl val="0"/>
                </a:rPr>
                <a:t> </a:t>
              </a:r>
            </a:p>
          </p:txBody>
        </p:sp>
        <p:sp>
          <p:nvSpPr>
            <p:cNvPr id="1065" name="TextBox 1064">
              <a:extLst>
                <a:ext uri="{FF2B5EF4-FFF2-40B4-BE49-F238E27FC236}">
                  <a16:creationId xmlns:a16="http://schemas.microsoft.com/office/drawing/2014/main" id="{D0EC56C2-66ED-8C29-3F44-00A5A88A6D75}"/>
                </a:ext>
              </a:extLst>
            </p:cNvPr>
            <p:cNvSpPr txBox="1"/>
            <p:nvPr/>
          </p:nvSpPr>
          <p:spPr>
            <a:xfrm>
              <a:off x="1778739" y="2090987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00" b="1" spc="0" baseline="0">
                  <a:ln/>
                  <a:solidFill>
                    <a:srgbClr val="FFFFFF"/>
                  </a:solidFill>
                  <a:latin typeface="Arial Nova Cond Light" panose="020B0306020202020204" pitchFamily="34" charset="0"/>
                  <a:sym typeface="Arial"/>
                  <a:rtl val="0"/>
                </a:rPr>
                <a:t>N</a:t>
              </a:r>
            </a:p>
          </p:txBody>
        </p:sp>
        <p:sp>
          <p:nvSpPr>
            <p:cNvPr id="1066" name="TextBox 1065">
              <a:extLst>
                <a:ext uri="{FF2B5EF4-FFF2-40B4-BE49-F238E27FC236}">
                  <a16:creationId xmlns:a16="http://schemas.microsoft.com/office/drawing/2014/main" id="{48C12FCF-8F4E-3BE7-668E-C3013D001F80}"/>
                </a:ext>
              </a:extLst>
            </p:cNvPr>
            <p:cNvSpPr txBox="1"/>
            <p:nvPr/>
          </p:nvSpPr>
          <p:spPr>
            <a:xfrm>
              <a:off x="1930370" y="2090987"/>
              <a:ext cx="2792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00" b="1" spc="0" baseline="0">
                  <a:ln/>
                  <a:solidFill>
                    <a:srgbClr val="FFFFFF"/>
                  </a:solidFill>
                  <a:latin typeface="Arial Nova Cond Light" panose="020B0306020202020204" pitchFamily="34" charset="0"/>
                  <a:sym typeface="Arial"/>
                  <a:rtl val="0"/>
                </a:rPr>
                <a:t>e</a:t>
              </a:r>
            </a:p>
          </p:txBody>
        </p:sp>
        <p:sp>
          <p:nvSpPr>
            <p:cNvPr id="1067" name="TextBox 1066">
              <a:extLst>
                <a:ext uri="{FF2B5EF4-FFF2-40B4-BE49-F238E27FC236}">
                  <a16:creationId xmlns:a16="http://schemas.microsoft.com/office/drawing/2014/main" id="{233DDBC0-CD12-260D-76B7-8216D7B9C874}"/>
                </a:ext>
              </a:extLst>
            </p:cNvPr>
            <p:cNvSpPr txBox="1"/>
            <p:nvPr/>
          </p:nvSpPr>
          <p:spPr>
            <a:xfrm>
              <a:off x="2047145" y="2090987"/>
              <a:ext cx="2359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00" b="1" spc="0" baseline="0">
                  <a:ln/>
                  <a:solidFill>
                    <a:srgbClr val="FFFFFF"/>
                  </a:solidFill>
                  <a:latin typeface="Arial Nova Cond Light" panose="020B0306020202020204" pitchFamily="34" charset="0"/>
                  <a:sym typeface="Arial"/>
                  <a:rtl val="0"/>
                </a:rPr>
                <a:t>t</a:t>
              </a:r>
            </a:p>
          </p:txBody>
        </p:sp>
        <p:sp>
          <p:nvSpPr>
            <p:cNvPr id="1068" name="TextBox 1067">
              <a:extLst>
                <a:ext uri="{FF2B5EF4-FFF2-40B4-BE49-F238E27FC236}">
                  <a16:creationId xmlns:a16="http://schemas.microsoft.com/office/drawing/2014/main" id="{A25A1A70-5B16-DE73-21EF-B494F9B0B616}"/>
                </a:ext>
              </a:extLst>
            </p:cNvPr>
            <p:cNvSpPr txBox="1"/>
            <p:nvPr/>
          </p:nvSpPr>
          <p:spPr>
            <a:xfrm>
              <a:off x="2117065" y="2090987"/>
              <a:ext cx="3145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00" b="1" spc="0" baseline="0">
                  <a:ln/>
                  <a:solidFill>
                    <a:srgbClr val="FFFFFF"/>
                  </a:solidFill>
                  <a:latin typeface="Arial Nova Cond Light" panose="020B0306020202020204" pitchFamily="34" charset="0"/>
                  <a:sym typeface="Arial"/>
                  <a:rtl val="0"/>
                </a:rPr>
                <a:t>w</a:t>
              </a:r>
            </a:p>
          </p:txBody>
        </p:sp>
        <p:sp>
          <p:nvSpPr>
            <p:cNvPr id="1069" name="TextBox 1068">
              <a:extLst>
                <a:ext uri="{FF2B5EF4-FFF2-40B4-BE49-F238E27FC236}">
                  <a16:creationId xmlns:a16="http://schemas.microsoft.com/office/drawing/2014/main" id="{823D7D58-CD19-C457-8C0D-53C6EB433851}"/>
                </a:ext>
              </a:extLst>
            </p:cNvPr>
            <p:cNvSpPr txBox="1"/>
            <p:nvPr/>
          </p:nvSpPr>
          <p:spPr>
            <a:xfrm>
              <a:off x="2280384" y="2090987"/>
              <a:ext cx="2872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00" b="1" spc="0" baseline="0">
                  <a:ln/>
                  <a:solidFill>
                    <a:srgbClr val="FFFFFF"/>
                  </a:solidFill>
                  <a:latin typeface="Arial Nova Cond Light" panose="020B0306020202020204" pitchFamily="34" charset="0"/>
                  <a:sym typeface="Arial"/>
                  <a:rtl val="0"/>
                </a:rPr>
                <a:t>o</a:t>
              </a:r>
            </a:p>
          </p:txBody>
        </p:sp>
        <p:sp>
          <p:nvSpPr>
            <p:cNvPr id="1070" name="TextBox 1069">
              <a:extLst>
                <a:ext uri="{FF2B5EF4-FFF2-40B4-BE49-F238E27FC236}">
                  <a16:creationId xmlns:a16="http://schemas.microsoft.com/office/drawing/2014/main" id="{37C56D03-21D9-6644-B053-D36AF78CDF1A}"/>
                </a:ext>
              </a:extLst>
            </p:cNvPr>
            <p:cNvSpPr txBox="1"/>
            <p:nvPr/>
          </p:nvSpPr>
          <p:spPr>
            <a:xfrm>
              <a:off x="2408639" y="2090987"/>
              <a:ext cx="2503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00" b="1" spc="0" baseline="0">
                  <a:ln/>
                  <a:solidFill>
                    <a:srgbClr val="FFFFFF"/>
                  </a:solidFill>
                  <a:latin typeface="Arial Nova Cond Light" panose="020B0306020202020204" pitchFamily="34" charset="0"/>
                  <a:sym typeface="Arial"/>
                  <a:rtl val="0"/>
                </a:rPr>
                <a:t>r</a:t>
              </a:r>
            </a:p>
          </p:txBody>
        </p:sp>
        <p:sp>
          <p:nvSpPr>
            <p:cNvPr id="1071" name="TextBox 1070">
              <a:extLst>
                <a:ext uri="{FF2B5EF4-FFF2-40B4-BE49-F238E27FC236}">
                  <a16:creationId xmlns:a16="http://schemas.microsoft.com/office/drawing/2014/main" id="{DA2B6E99-9BB8-BBD1-69E5-BB88238B5E0B}"/>
                </a:ext>
              </a:extLst>
            </p:cNvPr>
            <p:cNvSpPr txBox="1"/>
            <p:nvPr/>
          </p:nvSpPr>
          <p:spPr>
            <a:xfrm>
              <a:off x="2490351" y="2090987"/>
              <a:ext cx="2744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00" b="1" spc="0" baseline="0">
                  <a:ln/>
                  <a:solidFill>
                    <a:srgbClr val="FFFFFF"/>
                  </a:solidFill>
                  <a:latin typeface="Arial Nova Cond Light" panose="020B0306020202020204" pitchFamily="34" charset="0"/>
                  <a:sym typeface="Arial"/>
                  <a:rtl val="0"/>
                </a:rPr>
                <a:t>k</a:t>
              </a:r>
            </a:p>
          </p:txBody>
        </p:sp>
        <p:sp>
          <p:nvSpPr>
            <p:cNvPr id="1072" name="Freeform: Shape 1071">
              <a:extLst>
                <a:ext uri="{FF2B5EF4-FFF2-40B4-BE49-F238E27FC236}">
                  <a16:creationId xmlns:a16="http://schemas.microsoft.com/office/drawing/2014/main" id="{3B1DA3BD-7754-5E04-DDB4-4E1190043C74}"/>
                </a:ext>
              </a:extLst>
            </p:cNvPr>
            <p:cNvSpPr/>
            <p:nvPr/>
          </p:nvSpPr>
          <p:spPr>
            <a:xfrm>
              <a:off x="960563" y="2759604"/>
              <a:ext cx="2099667" cy="1410332"/>
            </a:xfrm>
            <a:custGeom>
              <a:avLst/>
              <a:gdLst>
                <a:gd name="connsiteX0" fmla="*/ -73 w 2099667"/>
                <a:gd name="connsiteY0" fmla="*/ -96 h 1410332"/>
                <a:gd name="connsiteX1" fmla="*/ 2099595 w 2099667"/>
                <a:gd name="connsiteY1" fmla="*/ -96 h 1410332"/>
                <a:gd name="connsiteX2" fmla="*/ 2099595 w 2099667"/>
                <a:gd name="connsiteY2" fmla="*/ 1410236 h 1410332"/>
                <a:gd name="connsiteX3" fmla="*/ -73 w 2099667"/>
                <a:gd name="connsiteY3" fmla="*/ 1410236 h 1410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99667" h="1410332">
                  <a:moveTo>
                    <a:pt x="-73" y="-96"/>
                  </a:moveTo>
                  <a:lnTo>
                    <a:pt x="2099595" y="-96"/>
                  </a:lnTo>
                  <a:lnTo>
                    <a:pt x="2099595" y="1410236"/>
                  </a:lnTo>
                  <a:lnTo>
                    <a:pt x="-73" y="1410236"/>
                  </a:lnTo>
                  <a:close/>
                </a:path>
              </a:pathLst>
            </a:custGeom>
            <a:solidFill>
              <a:srgbClr val="0061C2"/>
            </a:solidFill>
            <a:ln w="116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b="1">
                <a:latin typeface="Arial Nova Cond Light" panose="020B0306020202020204" pitchFamily="34" charset="0"/>
              </a:endParaRPr>
            </a:p>
          </p:txBody>
        </p:sp>
        <p:sp>
          <p:nvSpPr>
            <p:cNvPr id="1073" name="Freeform: Shape 1072">
              <a:extLst>
                <a:ext uri="{FF2B5EF4-FFF2-40B4-BE49-F238E27FC236}">
                  <a16:creationId xmlns:a16="http://schemas.microsoft.com/office/drawing/2014/main" id="{9C047CB4-DE84-3294-1C9E-F28AE98EF80B}"/>
                </a:ext>
              </a:extLst>
            </p:cNvPr>
            <p:cNvSpPr/>
            <p:nvPr/>
          </p:nvSpPr>
          <p:spPr>
            <a:xfrm>
              <a:off x="960563" y="2759604"/>
              <a:ext cx="2099667" cy="1410332"/>
            </a:xfrm>
            <a:custGeom>
              <a:avLst/>
              <a:gdLst>
                <a:gd name="connsiteX0" fmla="*/ -73 w 2099667"/>
                <a:gd name="connsiteY0" fmla="*/ -96 h 1410332"/>
                <a:gd name="connsiteX1" fmla="*/ 2099595 w 2099667"/>
                <a:gd name="connsiteY1" fmla="*/ -96 h 1410332"/>
                <a:gd name="connsiteX2" fmla="*/ 2099595 w 2099667"/>
                <a:gd name="connsiteY2" fmla="*/ 1410236 h 1410332"/>
                <a:gd name="connsiteX3" fmla="*/ -73 w 2099667"/>
                <a:gd name="connsiteY3" fmla="*/ 1410236 h 1410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99667" h="1410332">
                  <a:moveTo>
                    <a:pt x="-73" y="-96"/>
                  </a:moveTo>
                  <a:lnTo>
                    <a:pt x="2099595" y="-96"/>
                  </a:lnTo>
                  <a:lnTo>
                    <a:pt x="2099595" y="1410236"/>
                  </a:lnTo>
                  <a:lnTo>
                    <a:pt x="-73" y="1410236"/>
                  </a:lnTo>
                  <a:close/>
                </a:path>
              </a:pathLst>
            </a:custGeom>
            <a:noFill/>
            <a:ln w="11657" cap="flat">
              <a:solidFill>
                <a:srgbClr val="05A1D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b="1">
                <a:latin typeface="Arial Nova Cond Light" panose="020B0306020202020204" pitchFamily="34" charset="0"/>
              </a:endParaRPr>
            </a:p>
          </p:txBody>
        </p:sp>
        <p:sp>
          <p:nvSpPr>
            <p:cNvPr id="1074" name="TextBox 1073">
              <a:extLst>
                <a:ext uri="{FF2B5EF4-FFF2-40B4-BE49-F238E27FC236}">
                  <a16:creationId xmlns:a16="http://schemas.microsoft.com/office/drawing/2014/main" id="{12EDDBCA-8BF2-D7FB-29CF-C7F90265DD83}"/>
                </a:ext>
              </a:extLst>
            </p:cNvPr>
            <p:cNvSpPr txBox="1"/>
            <p:nvPr/>
          </p:nvSpPr>
          <p:spPr>
            <a:xfrm>
              <a:off x="915782" y="3325028"/>
              <a:ext cx="29527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00" b="1" spc="0" baseline="0">
                  <a:ln/>
                  <a:solidFill>
                    <a:srgbClr val="FFFFFF"/>
                  </a:solidFill>
                  <a:latin typeface="Arial Nova Cond Light" panose="020B0306020202020204" pitchFamily="34" charset="0"/>
                  <a:sym typeface="Arial"/>
                  <a:rtl val="0"/>
                </a:rPr>
                <a:t>G</a:t>
              </a:r>
            </a:p>
          </p:txBody>
        </p:sp>
        <p:sp>
          <p:nvSpPr>
            <p:cNvPr id="1075" name="TextBox 1074">
              <a:extLst>
                <a:ext uri="{FF2B5EF4-FFF2-40B4-BE49-F238E27FC236}">
                  <a16:creationId xmlns:a16="http://schemas.microsoft.com/office/drawing/2014/main" id="{87C01280-7D97-A031-6BEA-0F68F6190EFA}"/>
                </a:ext>
              </a:extLst>
            </p:cNvPr>
            <p:cNvSpPr txBox="1"/>
            <p:nvPr/>
          </p:nvSpPr>
          <p:spPr>
            <a:xfrm>
              <a:off x="1042807" y="3325028"/>
              <a:ext cx="29527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00" b="1" spc="0" baseline="0">
                  <a:ln/>
                  <a:solidFill>
                    <a:srgbClr val="FFFFFF"/>
                  </a:solidFill>
                  <a:latin typeface="Arial Nova Cond Light" panose="020B0306020202020204" pitchFamily="34" charset="0"/>
                  <a:sym typeface="Arial"/>
                  <a:rtl val="0"/>
                </a:rPr>
                <a:t>N</a:t>
              </a:r>
            </a:p>
          </p:txBody>
        </p:sp>
        <p:sp>
          <p:nvSpPr>
            <p:cNvPr id="1076" name="TextBox 1075">
              <a:extLst>
                <a:ext uri="{FF2B5EF4-FFF2-40B4-BE49-F238E27FC236}">
                  <a16:creationId xmlns:a16="http://schemas.microsoft.com/office/drawing/2014/main" id="{78B553C1-8F98-D006-00E9-B22D4636FC32}"/>
                </a:ext>
              </a:extLst>
            </p:cNvPr>
            <p:cNvSpPr txBox="1"/>
            <p:nvPr/>
          </p:nvSpPr>
          <p:spPr>
            <a:xfrm>
              <a:off x="1160743" y="3325028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00" b="1" spc="0" baseline="0">
                  <a:ln/>
                  <a:solidFill>
                    <a:srgbClr val="FFFFFF"/>
                  </a:solidFill>
                  <a:latin typeface="Arial Nova Cond Light" panose="020B0306020202020204" pitchFamily="34" charset="0"/>
                  <a:sym typeface="Arial"/>
                  <a:rtl val="0"/>
                </a:rPr>
                <a:t>S</a:t>
              </a:r>
            </a:p>
          </p:txBody>
        </p:sp>
        <p:sp>
          <p:nvSpPr>
            <p:cNvPr id="1077" name="TextBox 1076">
              <a:extLst>
                <a:ext uri="{FF2B5EF4-FFF2-40B4-BE49-F238E27FC236}">
                  <a16:creationId xmlns:a16="http://schemas.microsoft.com/office/drawing/2014/main" id="{00C5ED9D-C6DB-8EF8-E042-87C46E92037E}"/>
                </a:ext>
              </a:extLst>
            </p:cNvPr>
            <p:cNvSpPr txBox="1"/>
            <p:nvPr/>
          </p:nvSpPr>
          <p:spPr>
            <a:xfrm>
              <a:off x="1269668" y="3325028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00" b="1" spc="0" baseline="0">
                  <a:ln/>
                  <a:solidFill>
                    <a:srgbClr val="FFFFFF"/>
                  </a:solidFill>
                  <a:latin typeface="Arial Nova Cond Light" panose="020B0306020202020204" pitchFamily="34" charset="0"/>
                  <a:sym typeface="Arial"/>
                  <a:rtl val="0"/>
                </a:rPr>
                <a:t>S</a:t>
              </a:r>
            </a:p>
          </p:txBody>
        </p:sp>
        <p:sp>
          <p:nvSpPr>
            <p:cNvPr id="1078" name="TextBox 1077">
              <a:extLst>
                <a:ext uri="{FF2B5EF4-FFF2-40B4-BE49-F238E27FC236}">
                  <a16:creationId xmlns:a16="http://schemas.microsoft.com/office/drawing/2014/main" id="{B1FD500A-E861-FAAF-AE29-78667C2B169D}"/>
                </a:ext>
              </a:extLst>
            </p:cNvPr>
            <p:cNvSpPr txBox="1"/>
            <p:nvPr/>
          </p:nvSpPr>
          <p:spPr>
            <a:xfrm>
              <a:off x="1378593" y="3325028"/>
              <a:ext cx="22955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00" b="1" spc="0" baseline="0">
                  <a:ln/>
                  <a:solidFill>
                    <a:srgbClr val="FFFFFF"/>
                  </a:solidFill>
                  <a:latin typeface="Arial Nova Cond Light" panose="020B0306020202020204" pitchFamily="34" charset="0"/>
                  <a:sym typeface="Arial"/>
                  <a:rtl val="0"/>
                </a:rPr>
                <a:t> </a:t>
              </a:r>
            </a:p>
          </p:txBody>
        </p:sp>
        <p:sp>
          <p:nvSpPr>
            <p:cNvPr id="1079" name="TextBox 1078">
              <a:extLst>
                <a:ext uri="{FF2B5EF4-FFF2-40B4-BE49-F238E27FC236}">
                  <a16:creationId xmlns:a16="http://schemas.microsoft.com/office/drawing/2014/main" id="{D672F34B-25C8-3FE7-BCC2-ABE536CE3186}"/>
                </a:ext>
              </a:extLst>
            </p:cNvPr>
            <p:cNvSpPr txBox="1"/>
            <p:nvPr/>
          </p:nvSpPr>
          <p:spPr>
            <a:xfrm>
              <a:off x="1423964" y="3325028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00" b="1" spc="0" baseline="0">
                  <a:ln/>
                  <a:solidFill>
                    <a:srgbClr val="FFFFFF"/>
                  </a:solidFill>
                  <a:latin typeface="Arial Nova Cond Light" panose="020B0306020202020204" pitchFamily="34" charset="0"/>
                  <a:sym typeface="Arial"/>
                  <a:rtl val="0"/>
                </a:rPr>
                <a:t>R</a:t>
              </a:r>
            </a:p>
          </p:txBody>
        </p:sp>
        <p:sp>
          <p:nvSpPr>
            <p:cNvPr id="1080" name="TextBox 1079">
              <a:extLst>
                <a:ext uri="{FF2B5EF4-FFF2-40B4-BE49-F238E27FC236}">
                  <a16:creationId xmlns:a16="http://schemas.microsoft.com/office/drawing/2014/main" id="{DEDE4D4C-A7FF-5E11-6871-0DB7BD6FBFBD}"/>
                </a:ext>
              </a:extLst>
            </p:cNvPr>
            <p:cNvSpPr txBox="1"/>
            <p:nvPr/>
          </p:nvSpPr>
          <p:spPr>
            <a:xfrm>
              <a:off x="1541900" y="3325028"/>
              <a:ext cx="25840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00" b="1" spc="0" baseline="0">
                  <a:ln/>
                  <a:solidFill>
                    <a:srgbClr val="FFFFFF"/>
                  </a:solidFill>
                  <a:latin typeface="Arial Nova Cond Light" panose="020B0306020202020204" pitchFamily="34" charset="0"/>
                  <a:sym typeface="Arial"/>
                  <a:rtl val="0"/>
                </a:rPr>
                <a:t>e</a:t>
              </a:r>
            </a:p>
          </p:txBody>
        </p:sp>
        <p:sp>
          <p:nvSpPr>
            <p:cNvPr id="1081" name="TextBox 1080">
              <a:extLst>
                <a:ext uri="{FF2B5EF4-FFF2-40B4-BE49-F238E27FC236}">
                  <a16:creationId xmlns:a16="http://schemas.microsoft.com/office/drawing/2014/main" id="{521D9EBE-EB00-1481-F154-E204D9532D2D}"/>
                </a:ext>
              </a:extLst>
            </p:cNvPr>
            <p:cNvSpPr txBox="1"/>
            <p:nvPr/>
          </p:nvSpPr>
          <p:spPr>
            <a:xfrm>
              <a:off x="1632724" y="3325028"/>
              <a:ext cx="25519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00" b="1" spc="0" baseline="0">
                  <a:ln/>
                  <a:solidFill>
                    <a:srgbClr val="FFFFFF"/>
                  </a:solidFill>
                  <a:latin typeface="Arial Nova Cond Light" panose="020B0306020202020204" pitchFamily="34" charset="0"/>
                  <a:sym typeface="Arial"/>
                  <a:rtl val="0"/>
                </a:rPr>
                <a:t>c</a:t>
              </a:r>
            </a:p>
          </p:txBody>
        </p:sp>
        <p:sp>
          <p:nvSpPr>
            <p:cNvPr id="1082" name="TextBox 1081">
              <a:extLst>
                <a:ext uri="{FF2B5EF4-FFF2-40B4-BE49-F238E27FC236}">
                  <a16:creationId xmlns:a16="http://schemas.microsoft.com/office/drawing/2014/main" id="{F5A82B47-8F78-D814-D3FF-5C9DA37ECA12}"/>
                </a:ext>
              </a:extLst>
            </p:cNvPr>
            <p:cNvSpPr txBox="1"/>
            <p:nvPr/>
          </p:nvSpPr>
          <p:spPr>
            <a:xfrm>
              <a:off x="1723547" y="3325028"/>
              <a:ext cx="25840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00" b="1" spc="0" baseline="0">
                  <a:ln/>
                  <a:solidFill>
                    <a:srgbClr val="FFFFFF"/>
                  </a:solidFill>
                  <a:latin typeface="Arial Nova Cond Light" panose="020B0306020202020204" pitchFamily="34" charset="0"/>
                  <a:sym typeface="Arial"/>
                  <a:rtl val="0"/>
                </a:rPr>
                <a:t>e</a:t>
              </a:r>
            </a:p>
          </p:txBody>
        </p:sp>
        <p:sp>
          <p:nvSpPr>
            <p:cNvPr id="1083" name="TextBox 1082">
              <a:extLst>
                <a:ext uri="{FF2B5EF4-FFF2-40B4-BE49-F238E27FC236}">
                  <a16:creationId xmlns:a16="http://schemas.microsoft.com/office/drawing/2014/main" id="{0C9A84FA-4EFD-533F-4876-3543B68E84FB}"/>
                </a:ext>
              </a:extLst>
            </p:cNvPr>
            <p:cNvSpPr txBox="1"/>
            <p:nvPr/>
          </p:nvSpPr>
          <p:spPr>
            <a:xfrm>
              <a:off x="1814372" y="3325028"/>
              <a:ext cx="2199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00" b="1" spc="0" baseline="0">
                  <a:ln/>
                  <a:solidFill>
                    <a:srgbClr val="FFFFFF"/>
                  </a:solidFill>
                  <a:latin typeface="Arial Nova Cond Light" panose="020B0306020202020204" pitchFamily="34" charset="0"/>
                  <a:sym typeface="Arial"/>
                  <a:rtl val="0"/>
                </a:rPr>
                <a:t>i</a:t>
              </a:r>
            </a:p>
          </p:txBody>
        </p:sp>
        <p:sp>
          <p:nvSpPr>
            <p:cNvPr id="1084" name="TextBox 1083">
              <a:extLst>
                <a:ext uri="{FF2B5EF4-FFF2-40B4-BE49-F238E27FC236}">
                  <a16:creationId xmlns:a16="http://schemas.microsoft.com/office/drawing/2014/main" id="{0EF662E1-B238-3A2D-2BF0-D369956155DC}"/>
                </a:ext>
              </a:extLst>
            </p:cNvPr>
            <p:cNvSpPr txBox="1"/>
            <p:nvPr/>
          </p:nvSpPr>
          <p:spPr>
            <a:xfrm>
              <a:off x="1859743" y="3325028"/>
              <a:ext cx="253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00" b="1" spc="0" baseline="0">
                  <a:ln/>
                  <a:solidFill>
                    <a:srgbClr val="FFFFFF"/>
                  </a:solidFill>
                  <a:latin typeface="Arial Nova Cond Light" panose="020B0306020202020204" pitchFamily="34" charset="0"/>
                  <a:sym typeface="Arial"/>
                  <a:rtl val="0"/>
                </a:rPr>
                <a:t>v</a:t>
              </a:r>
            </a:p>
          </p:txBody>
        </p:sp>
        <p:sp>
          <p:nvSpPr>
            <p:cNvPr id="1085" name="TextBox 1084">
              <a:extLst>
                <a:ext uri="{FF2B5EF4-FFF2-40B4-BE49-F238E27FC236}">
                  <a16:creationId xmlns:a16="http://schemas.microsoft.com/office/drawing/2014/main" id="{8EA19FC9-9C6B-29FC-E5FA-D1955F866E1E}"/>
                </a:ext>
              </a:extLst>
            </p:cNvPr>
            <p:cNvSpPr txBox="1"/>
            <p:nvPr/>
          </p:nvSpPr>
          <p:spPr>
            <a:xfrm>
              <a:off x="1950568" y="3325028"/>
              <a:ext cx="25840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00" b="1" spc="0" baseline="0">
                  <a:ln/>
                  <a:solidFill>
                    <a:srgbClr val="FFFFFF"/>
                  </a:solidFill>
                  <a:latin typeface="Arial Nova Cond Light" panose="020B0306020202020204" pitchFamily="34" charset="0"/>
                  <a:sym typeface="Arial"/>
                  <a:rtl val="0"/>
                </a:rPr>
                <a:t>e</a:t>
              </a:r>
            </a:p>
          </p:txBody>
        </p:sp>
        <p:sp>
          <p:nvSpPr>
            <p:cNvPr id="1086" name="TextBox 1085">
              <a:extLst>
                <a:ext uri="{FF2B5EF4-FFF2-40B4-BE49-F238E27FC236}">
                  <a16:creationId xmlns:a16="http://schemas.microsoft.com/office/drawing/2014/main" id="{252D6B15-29C8-5D66-CFB2-64E142476C3C}"/>
                </a:ext>
              </a:extLst>
            </p:cNvPr>
            <p:cNvSpPr txBox="1"/>
            <p:nvPr/>
          </p:nvSpPr>
          <p:spPr>
            <a:xfrm>
              <a:off x="2041391" y="3325028"/>
              <a:ext cx="24397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00" b="1" spc="0" baseline="0">
                  <a:ln/>
                  <a:solidFill>
                    <a:srgbClr val="FFFFFF"/>
                  </a:solidFill>
                  <a:latin typeface="Arial Nova Cond Light" panose="020B0306020202020204" pitchFamily="34" charset="0"/>
                  <a:sym typeface="Arial"/>
                  <a:rtl val="0"/>
                </a:rPr>
                <a:t>r</a:t>
              </a:r>
            </a:p>
          </p:txBody>
        </p:sp>
        <p:sp>
          <p:nvSpPr>
            <p:cNvPr id="1087" name="Freeform: Shape 1086">
              <a:extLst>
                <a:ext uri="{FF2B5EF4-FFF2-40B4-BE49-F238E27FC236}">
                  <a16:creationId xmlns:a16="http://schemas.microsoft.com/office/drawing/2014/main" id="{0B3E8E33-2784-9A97-29F1-0948B43234B3}"/>
                </a:ext>
              </a:extLst>
            </p:cNvPr>
            <p:cNvSpPr/>
            <p:nvPr/>
          </p:nvSpPr>
          <p:spPr>
            <a:xfrm>
              <a:off x="960563" y="2524549"/>
              <a:ext cx="2099667" cy="235055"/>
            </a:xfrm>
            <a:custGeom>
              <a:avLst/>
              <a:gdLst>
                <a:gd name="connsiteX0" fmla="*/ -73 w 2099667"/>
                <a:gd name="connsiteY0" fmla="*/ -42 h 235055"/>
                <a:gd name="connsiteX1" fmla="*/ 2099595 w 2099667"/>
                <a:gd name="connsiteY1" fmla="*/ -42 h 235055"/>
                <a:gd name="connsiteX2" fmla="*/ 2099595 w 2099667"/>
                <a:gd name="connsiteY2" fmla="*/ 235014 h 235055"/>
                <a:gd name="connsiteX3" fmla="*/ -73 w 2099667"/>
                <a:gd name="connsiteY3" fmla="*/ 235014 h 235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99667" h="235055">
                  <a:moveTo>
                    <a:pt x="-73" y="-42"/>
                  </a:moveTo>
                  <a:lnTo>
                    <a:pt x="2099595" y="-42"/>
                  </a:lnTo>
                  <a:lnTo>
                    <a:pt x="2099595" y="235014"/>
                  </a:lnTo>
                  <a:lnTo>
                    <a:pt x="-73" y="235014"/>
                  </a:lnTo>
                  <a:close/>
                </a:path>
              </a:pathLst>
            </a:custGeom>
            <a:solidFill>
              <a:srgbClr val="0061C2"/>
            </a:solidFill>
            <a:ln w="116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b="1">
                <a:latin typeface="Arial Nova Cond Light" panose="020B0306020202020204" pitchFamily="34" charset="0"/>
              </a:endParaRPr>
            </a:p>
          </p:txBody>
        </p:sp>
        <p:sp>
          <p:nvSpPr>
            <p:cNvPr id="1088" name="Freeform: Shape 1087">
              <a:extLst>
                <a:ext uri="{FF2B5EF4-FFF2-40B4-BE49-F238E27FC236}">
                  <a16:creationId xmlns:a16="http://schemas.microsoft.com/office/drawing/2014/main" id="{065776D4-B25D-E459-E2D5-804E7363E0B9}"/>
                </a:ext>
              </a:extLst>
            </p:cNvPr>
            <p:cNvSpPr/>
            <p:nvPr/>
          </p:nvSpPr>
          <p:spPr>
            <a:xfrm>
              <a:off x="960563" y="2524549"/>
              <a:ext cx="2099667" cy="235055"/>
            </a:xfrm>
            <a:custGeom>
              <a:avLst/>
              <a:gdLst>
                <a:gd name="connsiteX0" fmla="*/ -73 w 2099667"/>
                <a:gd name="connsiteY0" fmla="*/ -42 h 235055"/>
                <a:gd name="connsiteX1" fmla="*/ 2099595 w 2099667"/>
                <a:gd name="connsiteY1" fmla="*/ -42 h 235055"/>
                <a:gd name="connsiteX2" fmla="*/ 2099595 w 2099667"/>
                <a:gd name="connsiteY2" fmla="*/ 235014 h 235055"/>
                <a:gd name="connsiteX3" fmla="*/ -73 w 2099667"/>
                <a:gd name="connsiteY3" fmla="*/ 235014 h 235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99667" h="235055">
                  <a:moveTo>
                    <a:pt x="-73" y="-42"/>
                  </a:moveTo>
                  <a:lnTo>
                    <a:pt x="2099595" y="-42"/>
                  </a:lnTo>
                  <a:lnTo>
                    <a:pt x="2099595" y="235014"/>
                  </a:lnTo>
                  <a:lnTo>
                    <a:pt x="-73" y="235014"/>
                  </a:lnTo>
                  <a:close/>
                </a:path>
              </a:pathLst>
            </a:custGeom>
            <a:noFill/>
            <a:ln w="11657" cap="flat">
              <a:solidFill>
                <a:srgbClr val="05A1D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b="1">
                <a:latin typeface="Arial Nova Cond Light" panose="020B0306020202020204" pitchFamily="34" charset="0"/>
              </a:endParaRPr>
            </a:p>
          </p:txBody>
        </p:sp>
        <p:sp>
          <p:nvSpPr>
            <p:cNvPr id="1089" name="TextBox 1088">
              <a:extLst>
                <a:ext uri="{FF2B5EF4-FFF2-40B4-BE49-F238E27FC236}">
                  <a16:creationId xmlns:a16="http://schemas.microsoft.com/office/drawing/2014/main" id="{8C0F8A2F-C034-2B95-2422-7243DF935F67}"/>
                </a:ext>
              </a:extLst>
            </p:cNvPr>
            <p:cNvSpPr txBox="1"/>
            <p:nvPr/>
          </p:nvSpPr>
          <p:spPr>
            <a:xfrm>
              <a:off x="915782" y="2502334"/>
              <a:ext cx="27443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00" b="1" spc="0" baseline="0">
                  <a:ln/>
                  <a:solidFill>
                    <a:srgbClr val="FFFFFF"/>
                  </a:solidFill>
                  <a:latin typeface="Arial Nova Cond Light" panose="020B0306020202020204" pitchFamily="34" charset="0"/>
                  <a:sym typeface="Arial"/>
                  <a:rtl val="0"/>
                </a:rPr>
                <a:t>L</a:t>
              </a:r>
            </a:p>
          </p:txBody>
        </p:sp>
        <p:sp>
          <p:nvSpPr>
            <p:cNvPr id="1090" name="TextBox 1089">
              <a:extLst>
                <a:ext uri="{FF2B5EF4-FFF2-40B4-BE49-F238E27FC236}">
                  <a16:creationId xmlns:a16="http://schemas.microsoft.com/office/drawing/2014/main" id="{242EF610-F76D-F5E0-5835-85689A1E8669}"/>
                </a:ext>
              </a:extLst>
            </p:cNvPr>
            <p:cNvSpPr txBox="1"/>
            <p:nvPr/>
          </p:nvSpPr>
          <p:spPr>
            <a:xfrm>
              <a:off x="1003416" y="2502334"/>
              <a:ext cx="27443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00" b="1" spc="0" baseline="0">
                  <a:ln/>
                  <a:solidFill>
                    <a:srgbClr val="FFFFFF"/>
                  </a:solidFill>
                  <a:latin typeface="Arial Nova Cond Light" panose="020B0306020202020204" pitchFamily="34" charset="0"/>
                  <a:sym typeface="Arial"/>
                  <a:rtl val="0"/>
                </a:rPr>
                <a:t>T</a:t>
              </a:r>
            </a:p>
          </p:txBody>
        </p:sp>
        <p:sp>
          <p:nvSpPr>
            <p:cNvPr id="1091" name="TextBox 1090">
              <a:extLst>
                <a:ext uri="{FF2B5EF4-FFF2-40B4-BE49-F238E27FC236}">
                  <a16:creationId xmlns:a16="http://schemas.microsoft.com/office/drawing/2014/main" id="{28D6168E-EC11-C51A-448B-B1C8ADF2063A}"/>
                </a:ext>
              </a:extLst>
            </p:cNvPr>
            <p:cNvSpPr txBox="1"/>
            <p:nvPr/>
          </p:nvSpPr>
          <p:spPr>
            <a:xfrm>
              <a:off x="1103171" y="2502334"/>
              <a:ext cx="27443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00" b="1" spc="0" baseline="0">
                  <a:ln/>
                  <a:solidFill>
                    <a:srgbClr val="FFFFFF"/>
                  </a:solidFill>
                  <a:latin typeface="Arial Nova Cond Light" panose="020B0306020202020204" pitchFamily="34" charset="0"/>
                  <a:sym typeface="Arial"/>
                  <a:rtl val="0"/>
                </a:rPr>
                <a:t>E</a:t>
              </a:r>
            </a:p>
          </p:txBody>
        </p:sp>
        <p:sp>
          <p:nvSpPr>
            <p:cNvPr id="1092" name="TextBox 1091">
              <a:extLst>
                <a:ext uri="{FF2B5EF4-FFF2-40B4-BE49-F238E27FC236}">
                  <a16:creationId xmlns:a16="http://schemas.microsoft.com/office/drawing/2014/main" id="{A5F6EABC-09FA-6BB9-6331-6901419F156A}"/>
                </a:ext>
              </a:extLst>
            </p:cNvPr>
            <p:cNvSpPr txBox="1"/>
            <p:nvPr/>
          </p:nvSpPr>
          <p:spPr>
            <a:xfrm>
              <a:off x="2113980" y="2549345"/>
              <a:ext cx="2487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00" b="1" spc="0" baseline="0">
                  <a:ln/>
                  <a:solidFill>
                    <a:srgbClr val="FFFFFF"/>
                  </a:solidFill>
                  <a:latin typeface="Arial Nova Cond Light" panose="020B0306020202020204" pitchFamily="34" charset="0"/>
                  <a:sym typeface="Arial"/>
                  <a:rtl val="0"/>
                </a:rPr>
                <a:t>L</a:t>
              </a:r>
            </a:p>
          </p:txBody>
        </p:sp>
        <p:sp>
          <p:nvSpPr>
            <p:cNvPr id="1093" name="TextBox 1092">
              <a:extLst>
                <a:ext uri="{FF2B5EF4-FFF2-40B4-BE49-F238E27FC236}">
                  <a16:creationId xmlns:a16="http://schemas.microsoft.com/office/drawing/2014/main" id="{827D56A4-5FC4-6706-6F2A-07DBEB32287F}"/>
                </a:ext>
              </a:extLst>
            </p:cNvPr>
            <p:cNvSpPr txBox="1"/>
            <p:nvPr/>
          </p:nvSpPr>
          <p:spPr>
            <a:xfrm>
              <a:off x="2176576" y="2549345"/>
              <a:ext cx="2487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00" b="1" spc="0" baseline="0">
                  <a:ln/>
                  <a:solidFill>
                    <a:srgbClr val="FFFFFF"/>
                  </a:solidFill>
                  <a:latin typeface="Arial Nova Cond Light" panose="020B0306020202020204" pitchFamily="34" charset="0"/>
                  <a:sym typeface="Arial"/>
                  <a:rtl val="0"/>
                </a:rPr>
                <a:t>T</a:t>
              </a:r>
            </a:p>
          </p:txBody>
        </p:sp>
        <p:sp>
          <p:nvSpPr>
            <p:cNvPr id="1094" name="TextBox 1093">
              <a:extLst>
                <a:ext uri="{FF2B5EF4-FFF2-40B4-BE49-F238E27FC236}">
                  <a16:creationId xmlns:a16="http://schemas.microsoft.com/office/drawing/2014/main" id="{C0BA6E5C-0F31-7F70-006F-42F3F805D4B3}"/>
                </a:ext>
              </a:extLst>
            </p:cNvPr>
            <p:cNvSpPr txBox="1"/>
            <p:nvPr/>
          </p:nvSpPr>
          <p:spPr>
            <a:xfrm>
              <a:off x="2247830" y="2549345"/>
              <a:ext cx="2487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00" b="1" spc="0" baseline="0">
                  <a:ln/>
                  <a:solidFill>
                    <a:srgbClr val="FFFFFF"/>
                  </a:solidFill>
                  <a:latin typeface="Arial Nova Cond Light" panose="020B0306020202020204" pitchFamily="34" charset="0"/>
                  <a:sym typeface="Arial"/>
                  <a:rtl val="0"/>
                </a:rPr>
                <a:t>E</a:t>
              </a:r>
            </a:p>
          </p:txBody>
        </p:sp>
        <p:sp>
          <p:nvSpPr>
            <p:cNvPr id="1095" name="TextBox 1094">
              <a:extLst>
                <a:ext uri="{FF2B5EF4-FFF2-40B4-BE49-F238E27FC236}">
                  <a16:creationId xmlns:a16="http://schemas.microsoft.com/office/drawing/2014/main" id="{2361EF79-EE2A-B0B6-D9CE-C2A61B0B7A45}"/>
                </a:ext>
              </a:extLst>
            </p:cNvPr>
            <p:cNvSpPr txBox="1"/>
            <p:nvPr/>
          </p:nvSpPr>
          <p:spPr>
            <a:xfrm>
              <a:off x="2325633" y="2549345"/>
              <a:ext cx="2487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00" b="1" spc="0" baseline="0">
                  <a:ln/>
                  <a:solidFill>
                    <a:srgbClr val="FFFFFF"/>
                  </a:solidFill>
                  <a:latin typeface="Arial Nova Cond Light" panose="020B0306020202020204" pitchFamily="34" charset="0"/>
                  <a:sym typeface="Arial"/>
                  <a:rtl val="0"/>
                </a:rPr>
                <a:t>_</a:t>
              </a:r>
            </a:p>
          </p:txBody>
        </p:sp>
        <p:sp>
          <p:nvSpPr>
            <p:cNvPr id="1096" name="TextBox 1095">
              <a:extLst>
                <a:ext uri="{FF2B5EF4-FFF2-40B4-BE49-F238E27FC236}">
                  <a16:creationId xmlns:a16="http://schemas.microsoft.com/office/drawing/2014/main" id="{9EC7145F-21AF-59B1-ADA9-E94B37C6BABD}"/>
                </a:ext>
              </a:extLst>
            </p:cNvPr>
            <p:cNvSpPr txBox="1"/>
            <p:nvPr/>
          </p:nvSpPr>
          <p:spPr>
            <a:xfrm>
              <a:off x="2390508" y="2549345"/>
              <a:ext cx="2487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00" b="1" spc="0" baseline="0">
                  <a:ln/>
                  <a:solidFill>
                    <a:srgbClr val="FFFFFF"/>
                  </a:solidFill>
                  <a:latin typeface="Arial Nova Cond Light" panose="020B0306020202020204" pitchFamily="34" charset="0"/>
                  <a:sym typeface="Arial"/>
                  <a:rtl val="0"/>
                </a:rPr>
                <a:t>E</a:t>
              </a:r>
            </a:p>
          </p:txBody>
        </p:sp>
        <p:sp>
          <p:nvSpPr>
            <p:cNvPr id="1097" name="TextBox 1096">
              <a:extLst>
                <a:ext uri="{FF2B5EF4-FFF2-40B4-BE49-F238E27FC236}">
                  <a16:creationId xmlns:a16="http://schemas.microsoft.com/office/drawing/2014/main" id="{CCD428E7-0F54-7F83-0C4F-BF76139147A7}"/>
                </a:ext>
              </a:extLst>
            </p:cNvPr>
            <p:cNvSpPr txBox="1"/>
            <p:nvPr/>
          </p:nvSpPr>
          <p:spPr>
            <a:xfrm>
              <a:off x="2468311" y="2549345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00" b="1" spc="0" baseline="0">
                  <a:ln/>
                  <a:solidFill>
                    <a:srgbClr val="FFFFFF"/>
                  </a:solidFill>
                  <a:latin typeface="Arial Nova Cond Light" panose="020B0306020202020204" pitchFamily="34" charset="0"/>
                  <a:sym typeface="Arial"/>
                  <a:rtl val="0"/>
                </a:rPr>
                <a:t>X</a:t>
              </a:r>
            </a:p>
          </p:txBody>
        </p:sp>
        <p:sp>
          <p:nvSpPr>
            <p:cNvPr id="1098" name="TextBox 1097">
              <a:extLst>
                <a:ext uri="{FF2B5EF4-FFF2-40B4-BE49-F238E27FC236}">
                  <a16:creationId xmlns:a16="http://schemas.microsoft.com/office/drawing/2014/main" id="{9211B6FF-6F3A-254F-67CF-EE6586B3CE4E}"/>
                </a:ext>
              </a:extLst>
            </p:cNvPr>
            <p:cNvSpPr txBox="1"/>
            <p:nvPr/>
          </p:nvSpPr>
          <p:spPr>
            <a:xfrm>
              <a:off x="2546114" y="2549345"/>
              <a:ext cx="2487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00" b="1" spc="0" baseline="0">
                  <a:ln/>
                  <a:solidFill>
                    <a:srgbClr val="FFFFFF"/>
                  </a:solidFill>
                  <a:latin typeface="Arial Nova Cond Light" panose="020B0306020202020204" pitchFamily="34" charset="0"/>
                  <a:sym typeface="Arial"/>
                  <a:rtl val="0"/>
                </a:rPr>
                <a:t>T</a:t>
              </a:r>
            </a:p>
          </p:txBody>
        </p:sp>
        <p:sp>
          <p:nvSpPr>
            <p:cNvPr id="1099" name="TextBox 1098">
              <a:extLst>
                <a:ext uri="{FF2B5EF4-FFF2-40B4-BE49-F238E27FC236}">
                  <a16:creationId xmlns:a16="http://schemas.microsoft.com/office/drawing/2014/main" id="{7931CA36-DD8D-02E7-CA7D-E22B1B6C02D3}"/>
                </a:ext>
              </a:extLst>
            </p:cNvPr>
            <p:cNvSpPr txBox="1"/>
            <p:nvPr/>
          </p:nvSpPr>
          <p:spPr>
            <a:xfrm>
              <a:off x="2617368" y="2549345"/>
              <a:ext cx="2487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00" b="1" spc="0" baseline="0">
                  <a:ln/>
                  <a:solidFill>
                    <a:srgbClr val="FFFFFF"/>
                  </a:solidFill>
                  <a:latin typeface="Arial Nova Cond Light" panose="020B0306020202020204" pitchFamily="34" charset="0"/>
                  <a:sym typeface="Arial"/>
                  <a:rtl val="0"/>
                </a:rPr>
                <a:t>_</a:t>
              </a:r>
            </a:p>
          </p:txBody>
        </p:sp>
        <p:sp>
          <p:nvSpPr>
            <p:cNvPr id="1100" name="TextBox 1099">
              <a:extLst>
                <a:ext uri="{FF2B5EF4-FFF2-40B4-BE49-F238E27FC236}">
                  <a16:creationId xmlns:a16="http://schemas.microsoft.com/office/drawing/2014/main" id="{A2353D43-FB96-BE14-E9B5-44A1A5F1FB22}"/>
                </a:ext>
              </a:extLst>
            </p:cNvPr>
            <p:cNvSpPr txBox="1"/>
            <p:nvPr/>
          </p:nvSpPr>
          <p:spPr>
            <a:xfrm>
              <a:off x="2682242" y="2549345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00" b="1" spc="0" baseline="0">
                  <a:ln/>
                  <a:solidFill>
                    <a:srgbClr val="FFFFFF"/>
                  </a:solidFill>
                  <a:latin typeface="Arial Nova Cond Light" panose="020B0306020202020204" pitchFamily="34" charset="0"/>
                  <a:sym typeface="Arial"/>
                  <a:rtl val="0"/>
                </a:rPr>
                <a:t>A</a:t>
              </a:r>
            </a:p>
          </p:txBody>
        </p:sp>
        <p:sp>
          <p:nvSpPr>
            <p:cNvPr id="1101" name="TextBox 1100">
              <a:extLst>
                <a:ext uri="{FF2B5EF4-FFF2-40B4-BE49-F238E27FC236}">
                  <a16:creationId xmlns:a16="http://schemas.microsoft.com/office/drawing/2014/main" id="{D144E35C-4533-F51A-068E-0988210EB753}"/>
                </a:ext>
              </a:extLst>
            </p:cNvPr>
            <p:cNvSpPr txBox="1"/>
            <p:nvPr/>
          </p:nvSpPr>
          <p:spPr>
            <a:xfrm>
              <a:off x="2766481" y="2549345"/>
              <a:ext cx="26321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00" b="1" spc="0" baseline="0">
                  <a:ln/>
                  <a:solidFill>
                    <a:srgbClr val="FFFFFF"/>
                  </a:solidFill>
                  <a:latin typeface="Arial Nova Cond Light" panose="020B0306020202020204" pitchFamily="34" charset="0"/>
                  <a:sym typeface="Arial"/>
                  <a:rtl val="0"/>
                </a:rPr>
                <a:t>N</a:t>
              </a:r>
            </a:p>
          </p:txBody>
        </p:sp>
        <p:sp>
          <p:nvSpPr>
            <p:cNvPr id="1102" name="TextBox 1101">
              <a:extLst>
                <a:ext uri="{FF2B5EF4-FFF2-40B4-BE49-F238E27FC236}">
                  <a16:creationId xmlns:a16="http://schemas.microsoft.com/office/drawing/2014/main" id="{CB355636-9A4B-C3D7-54AC-D3DF0C03DFAF}"/>
                </a:ext>
              </a:extLst>
            </p:cNvPr>
            <p:cNvSpPr txBox="1"/>
            <p:nvPr/>
          </p:nvSpPr>
          <p:spPr>
            <a:xfrm>
              <a:off x="2850721" y="2549345"/>
              <a:ext cx="2487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00" b="1" spc="0" baseline="0">
                  <a:ln/>
                  <a:solidFill>
                    <a:srgbClr val="FFFFFF"/>
                  </a:solidFill>
                  <a:latin typeface="Arial Nova Cond Light" panose="020B0306020202020204" pitchFamily="34" charset="0"/>
                  <a:sym typeface="Arial"/>
                  <a:rtl val="0"/>
                </a:rPr>
                <a:t>T</a:t>
              </a:r>
            </a:p>
          </p:txBody>
        </p:sp>
        <p:sp>
          <p:nvSpPr>
            <p:cNvPr id="1103" name="TextBox 1102">
              <a:extLst>
                <a:ext uri="{FF2B5EF4-FFF2-40B4-BE49-F238E27FC236}">
                  <a16:creationId xmlns:a16="http://schemas.microsoft.com/office/drawing/2014/main" id="{A43F9E97-E97B-FA68-2DFD-CB16861DC89B}"/>
                </a:ext>
              </a:extLst>
            </p:cNvPr>
            <p:cNvSpPr txBox="1"/>
            <p:nvPr/>
          </p:nvSpPr>
          <p:spPr>
            <a:xfrm>
              <a:off x="2390658" y="2784401"/>
              <a:ext cx="26321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00" b="1" spc="0" baseline="0">
                  <a:ln/>
                  <a:solidFill>
                    <a:srgbClr val="FFFFFF"/>
                  </a:solidFill>
                  <a:latin typeface="Arial Nova Cond Light" panose="020B0306020202020204" pitchFamily="34" charset="0"/>
                  <a:sym typeface="Arial"/>
                  <a:rtl val="0"/>
                </a:rPr>
                <a:t>G</a:t>
              </a:r>
            </a:p>
          </p:txBody>
        </p:sp>
        <p:sp>
          <p:nvSpPr>
            <p:cNvPr id="1104" name="TextBox 1103">
              <a:extLst>
                <a:ext uri="{FF2B5EF4-FFF2-40B4-BE49-F238E27FC236}">
                  <a16:creationId xmlns:a16="http://schemas.microsoft.com/office/drawing/2014/main" id="{14E543CD-7EE7-E07E-274C-8DDB2D4D7341}"/>
                </a:ext>
              </a:extLst>
            </p:cNvPr>
            <p:cNvSpPr txBox="1"/>
            <p:nvPr/>
          </p:nvSpPr>
          <p:spPr>
            <a:xfrm>
              <a:off x="2481391" y="2784401"/>
              <a:ext cx="25680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00" b="1" spc="0" baseline="0">
                  <a:ln/>
                  <a:solidFill>
                    <a:srgbClr val="FFFFFF"/>
                  </a:solidFill>
                  <a:latin typeface="Arial Nova Cond Light" panose="020B0306020202020204" pitchFamily="34" charset="0"/>
                  <a:sym typeface="Arial"/>
                  <a:rtl val="0"/>
                </a:rPr>
                <a:t>P</a:t>
              </a:r>
            </a:p>
          </p:txBody>
        </p:sp>
        <p:sp>
          <p:nvSpPr>
            <p:cNvPr id="1105" name="TextBox 1104">
              <a:extLst>
                <a:ext uri="{FF2B5EF4-FFF2-40B4-BE49-F238E27FC236}">
                  <a16:creationId xmlns:a16="http://schemas.microsoft.com/office/drawing/2014/main" id="{1F35C748-0EA1-101D-55FA-5CD2ECFD5BB1}"/>
                </a:ext>
              </a:extLst>
            </p:cNvPr>
            <p:cNvSpPr txBox="1"/>
            <p:nvPr/>
          </p:nvSpPr>
          <p:spPr>
            <a:xfrm>
              <a:off x="2559194" y="2784401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00" b="1" spc="0" baseline="0">
                  <a:ln/>
                  <a:solidFill>
                    <a:srgbClr val="FFFFFF"/>
                  </a:solidFill>
                  <a:latin typeface="Arial Nova Cond Light" panose="020B0306020202020204" pitchFamily="34" charset="0"/>
                  <a:sym typeface="Arial"/>
                  <a:rtl val="0"/>
                </a:rPr>
                <a:t>S</a:t>
              </a:r>
            </a:p>
          </p:txBody>
        </p:sp>
        <p:sp>
          <p:nvSpPr>
            <p:cNvPr id="1106" name="TextBox 1105">
              <a:extLst>
                <a:ext uri="{FF2B5EF4-FFF2-40B4-BE49-F238E27FC236}">
                  <a16:creationId xmlns:a16="http://schemas.microsoft.com/office/drawing/2014/main" id="{A6561846-78B3-3793-43D7-23B10033A073}"/>
                </a:ext>
              </a:extLst>
            </p:cNvPr>
            <p:cNvSpPr txBox="1"/>
            <p:nvPr/>
          </p:nvSpPr>
          <p:spPr>
            <a:xfrm>
              <a:off x="2636998" y="2784401"/>
              <a:ext cx="22794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00" b="1" spc="0" baseline="0">
                  <a:ln/>
                  <a:solidFill>
                    <a:srgbClr val="FFFFFF"/>
                  </a:solidFill>
                  <a:latin typeface="Arial Nova Cond Light" panose="020B0306020202020204" pitchFamily="34" charset="0"/>
                  <a:sym typeface="Arial"/>
                  <a:rtl val="0"/>
                </a:rPr>
                <a:t>-</a:t>
              </a:r>
            </a:p>
          </p:txBody>
        </p:sp>
        <p:sp>
          <p:nvSpPr>
            <p:cNvPr id="1107" name="TextBox 1106">
              <a:extLst>
                <a:ext uri="{FF2B5EF4-FFF2-40B4-BE49-F238E27FC236}">
                  <a16:creationId xmlns:a16="http://schemas.microsoft.com/office/drawing/2014/main" id="{C7D8F3F5-66D4-53A2-0094-90FC9998212C}"/>
                </a:ext>
              </a:extLst>
            </p:cNvPr>
            <p:cNvSpPr txBox="1"/>
            <p:nvPr/>
          </p:nvSpPr>
          <p:spPr>
            <a:xfrm>
              <a:off x="2675842" y="2784401"/>
              <a:ext cx="26000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00" b="1" spc="0" baseline="0">
                  <a:ln/>
                  <a:solidFill>
                    <a:srgbClr val="FFFFFF"/>
                  </a:solidFill>
                  <a:latin typeface="Arial Nova Cond Light" panose="020B0306020202020204" pitchFamily="34" charset="0"/>
                  <a:sym typeface="Arial"/>
                  <a:rtl val="0"/>
                </a:rPr>
                <a:t>R</a:t>
              </a:r>
            </a:p>
          </p:txBody>
        </p:sp>
        <p:sp>
          <p:nvSpPr>
            <p:cNvPr id="1108" name="TextBox 1107">
              <a:extLst>
                <a:ext uri="{FF2B5EF4-FFF2-40B4-BE49-F238E27FC236}">
                  <a16:creationId xmlns:a16="http://schemas.microsoft.com/office/drawing/2014/main" id="{18950344-6123-8026-9801-F419F7862518}"/>
                </a:ext>
              </a:extLst>
            </p:cNvPr>
            <p:cNvSpPr txBox="1"/>
            <p:nvPr/>
          </p:nvSpPr>
          <p:spPr>
            <a:xfrm>
              <a:off x="2760082" y="2784401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00" b="1" spc="0" baseline="0">
                  <a:ln/>
                  <a:solidFill>
                    <a:srgbClr val="FFFFFF"/>
                  </a:solidFill>
                  <a:latin typeface="Arial Nova Cond Light" panose="020B0306020202020204" pitchFamily="34" charset="0"/>
                  <a:sym typeface="Arial"/>
                  <a:rtl val="0"/>
                </a:rPr>
                <a:t>X</a:t>
              </a:r>
            </a:p>
          </p:txBody>
        </p:sp>
        <p:sp>
          <p:nvSpPr>
            <p:cNvPr id="1109" name="TextBox 1108">
              <a:extLst>
                <a:ext uri="{FF2B5EF4-FFF2-40B4-BE49-F238E27FC236}">
                  <a16:creationId xmlns:a16="http://schemas.microsoft.com/office/drawing/2014/main" id="{675D8D25-C23E-2F41-571C-4F779D6A7971}"/>
                </a:ext>
              </a:extLst>
            </p:cNvPr>
            <p:cNvSpPr txBox="1"/>
            <p:nvPr/>
          </p:nvSpPr>
          <p:spPr>
            <a:xfrm>
              <a:off x="2837885" y="2784401"/>
              <a:ext cx="26321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00" b="1" spc="0" baseline="0">
                  <a:ln/>
                  <a:solidFill>
                    <a:srgbClr val="FFFFFF"/>
                  </a:solidFill>
                  <a:latin typeface="Arial Nova Cond Light" panose="020B0306020202020204" pitchFamily="34" charset="0"/>
                  <a:sym typeface="Arial"/>
                  <a:rtl val="0"/>
                </a:rPr>
                <a:t>D</a:t>
              </a:r>
            </a:p>
          </p:txBody>
        </p:sp>
        <p:sp>
          <p:nvSpPr>
            <p:cNvPr id="1110" name="TextBox 1109">
              <a:extLst>
                <a:ext uri="{FF2B5EF4-FFF2-40B4-BE49-F238E27FC236}">
                  <a16:creationId xmlns:a16="http://schemas.microsoft.com/office/drawing/2014/main" id="{38B940D2-C9A7-DB0B-09F3-9734A10B01A6}"/>
                </a:ext>
              </a:extLst>
            </p:cNvPr>
            <p:cNvSpPr txBox="1"/>
            <p:nvPr/>
          </p:nvSpPr>
          <p:spPr>
            <a:xfrm>
              <a:off x="2403595" y="3019456"/>
              <a:ext cx="26321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00" b="1" spc="0" baseline="0">
                  <a:ln/>
                  <a:solidFill>
                    <a:srgbClr val="FFFFFF"/>
                  </a:solidFill>
                  <a:latin typeface="Arial Nova Cond Light" panose="020B0306020202020204" pitchFamily="34" charset="0"/>
                  <a:sym typeface="Arial"/>
                  <a:rtl val="0"/>
                </a:rPr>
                <a:t>G</a:t>
              </a:r>
            </a:p>
          </p:txBody>
        </p:sp>
        <p:sp>
          <p:nvSpPr>
            <p:cNvPr id="1111" name="TextBox 1110">
              <a:extLst>
                <a:ext uri="{FF2B5EF4-FFF2-40B4-BE49-F238E27FC236}">
                  <a16:creationId xmlns:a16="http://schemas.microsoft.com/office/drawing/2014/main" id="{79555CF1-F9D9-1833-2311-6E2264CC474E}"/>
                </a:ext>
              </a:extLst>
            </p:cNvPr>
            <p:cNvSpPr txBox="1"/>
            <p:nvPr/>
          </p:nvSpPr>
          <p:spPr>
            <a:xfrm>
              <a:off x="2494327" y="3019456"/>
              <a:ext cx="25680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00" b="1" spc="0" baseline="0">
                  <a:ln/>
                  <a:solidFill>
                    <a:srgbClr val="FFFFFF"/>
                  </a:solidFill>
                  <a:latin typeface="Arial Nova Cond Light" panose="020B0306020202020204" pitchFamily="34" charset="0"/>
                  <a:sym typeface="Arial"/>
                  <a:rtl val="0"/>
                </a:rPr>
                <a:t>P</a:t>
              </a:r>
            </a:p>
          </p:txBody>
        </p:sp>
        <p:sp>
          <p:nvSpPr>
            <p:cNvPr id="1112" name="TextBox 1111">
              <a:extLst>
                <a:ext uri="{FF2B5EF4-FFF2-40B4-BE49-F238E27FC236}">
                  <a16:creationId xmlns:a16="http://schemas.microsoft.com/office/drawing/2014/main" id="{5D5FAFFE-E2DD-48AE-B03E-5A058FF64104}"/>
                </a:ext>
              </a:extLst>
            </p:cNvPr>
            <p:cNvSpPr txBox="1"/>
            <p:nvPr/>
          </p:nvSpPr>
          <p:spPr>
            <a:xfrm>
              <a:off x="2572130" y="3019456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00" b="1" spc="0" baseline="0">
                  <a:ln/>
                  <a:solidFill>
                    <a:srgbClr val="FFFFFF"/>
                  </a:solidFill>
                  <a:latin typeface="Arial Nova Cond Light" panose="020B0306020202020204" pitchFamily="34" charset="0"/>
                  <a:sym typeface="Arial"/>
                  <a:rtl val="0"/>
                </a:rPr>
                <a:t>S</a:t>
              </a:r>
            </a:p>
          </p:txBody>
        </p:sp>
        <p:sp>
          <p:nvSpPr>
            <p:cNvPr id="1113" name="TextBox 1112">
              <a:extLst>
                <a:ext uri="{FF2B5EF4-FFF2-40B4-BE49-F238E27FC236}">
                  <a16:creationId xmlns:a16="http://schemas.microsoft.com/office/drawing/2014/main" id="{FB7EB7AB-D45E-617F-305E-BE5E550003C6}"/>
                </a:ext>
              </a:extLst>
            </p:cNvPr>
            <p:cNvSpPr txBox="1"/>
            <p:nvPr/>
          </p:nvSpPr>
          <p:spPr>
            <a:xfrm>
              <a:off x="2649935" y="3019456"/>
              <a:ext cx="22794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00" b="1" spc="0" baseline="0">
                  <a:ln/>
                  <a:solidFill>
                    <a:srgbClr val="FFFFFF"/>
                  </a:solidFill>
                  <a:latin typeface="Arial Nova Cond Light" panose="020B0306020202020204" pitchFamily="34" charset="0"/>
                  <a:sym typeface="Arial"/>
                  <a:rtl val="0"/>
                </a:rPr>
                <a:t>-</a:t>
              </a:r>
            </a:p>
          </p:txBody>
        </p:sp>
        <p:sp>
          <p:nvSpPr>
            <p:cNvPr id="1114" name="TextBox 1113">
              <a:extLst>
                <a:ext uri="{FF2B5EF4-FFF2-40B4-BE49-F238E27FC236}">
                  <a16:creationId xmlns:a16="http://schemas.microsoft.com/office/drawing/2014/main" id="{C4AE5C4C-5DA0-2B82-1D40-A6F5F276C229}"/>
                </a:ext>
              </a:extLst>
            </p:cNvPr>
            <p:cNvSpPr txBox="1"/>
            <p:nvPr/>
          </p:nvSpPr>
          <p:spPr>
            <a:xfrm>
              <a:off x="2688778" y="3019456"/>
              <a:ext cx="2487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00" b="1" spc="0" baseline="0">
                  <a:ln/>
                  <a:solidFill>
                    <a:srgbClr val="FFFFFF"/>
                  </a:solidFill>
                  <a:latin typeface="Arial Nova Cond Light" panose="020B0306020202020204" pitchFamily="34" charset="0"/>
                  <a:sym typeface="Arial"/>
                  <a:rtl val="0"/>
                </a:rPr>
                <a:t>T</a:t>
              </a:r>
            </a:p>
          </p:txBody>
        </p:sp>
        <p:sp>
          <p:nvSpPr>
            <p:cNvPr id="1115" name="TextBox 1114">
              <a:extLst>
                <a:ext uri="{FF2B5EF4-FFF2-40B4-BE49-F238E27FC236}">
                  <a16:creationId xmlns:a16="http://schemas.microsoft.com/office/drawing/2014/main" id="{83B24773-F848-0384-F91F-96DD3D9CD7EC}"/>
                </a:ext>
              </a:extLst>
            </p:cNvPr>
            <p:cNvSpPr txBox="1"/>
            <p:nvPr/>
          </p:nvSpPr>
          <p:spPr>
            <a:xfrm>
              <a:off x="2760032" y="3019456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00" b="1" spc="0" baseline="0">
                  <a:ln/>
                  <a:solidFill>
                    <a:srgbClr val="FFFFFF"/>
                  </a:solidFill>
                  <a:latin typeface="Arial Nova Cond Light" panose="020B0306020202020204" pitchFamily="34" charset="0"/>
                  <a:sym typeface="Arial"/>
                  <a:rtl val="0"/>
                </a:rPr>
                <a:t>X</a:t>
              </a:r>
            </a:p>
          </p:txBody>
        </p:sp>
        <p:sp>
          <p:nvSpPr>
            <p:cNvPr id="1116" name="TextBox 1115">
              <a:extLst>
                <a:ext uri="{FF2B5EF4-FFF2-40B4-BE49-F238E27FC236}">
                  <a16:creationId xmlns:a16="http://schemas.microsoft.com/office/drawing/2014/main" id="{E5ADC1D3-5383-7FBD-66F7-D056FC99F932}"/>
                </a:ext>
              </a:extLst>
            </p:cNvPr>
            <p:cNvSpPr txBox="1"/>
            <p:nvPr/>
          </p:nvSpPr>
          <p:spPr>
            <a:xfrm>
              <a:off x="2837836" y="3019456"/>
              <a:ext cx="26321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00" b="1" spc="0" baseline="0">
                  <a:ln/>
                  <a:solidFill>
                    <a:srgbClr val="FFFFFF"/>
                  </a:solidFill>
                  <a:latin typeface="Arial Nova Cond Light" panose="020B0306020202020204" pitchFamily="34" charset="0"/>
                  <a:sym typeface="Arial"/>
                  <a:rtl val="0"/>
                </a:rPr>
                <a:t>D</a:t>
              </a:r>
            </a:p>
          </p:txBody>
        </p:sp>
        <p:sp>
          <p:nvSpPr>
            <p:cNvPr id="1117" name="TextBox 1116">
              <a:extLst>
                <a:ext uri="{FF2B5EF4-FFF2-40B4-BE49-F238E27FC236}">
                  <a16:creationId xmlns:a16="http://schemas.microsoft.com/office/drawing/2014/main" id="{27368F89-035A-A54E-6023-9EFC05F10378}"/>
                </a:ext>
              </a:extLst>
            </p:cNvPr>
            <p:cNvSpPr txBox="1"/>
            <p:nvPr/>
          </p:nvSpPr>
          <p:spPr>
            <a:xfrm>
              <a:off x="2656395" y="3489567"/>
              <a:ext cx="22153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00" b="1" spc="0" baseline="0">
                  <a:ln/>
                  <a:solidFill>
                    <a:srgbClr val="FFFFFF"/>
                  </a:solidFill>
                  <a:latin typeface="Arial Nova Cond Light" panose="020B0306020202020204" pitchFamily="34" charset="0"/>
                  <a:sym typeface="Arial"/>
                  <a:rtl val="0"/>
                </a:rPr>
                <a:t>/</a:t>
              </a:r>
            </a:p>
          </p:txBody>
        </p:sp>
        <p:sp>
          <p:nvSpPr>
            <p:cNvPr id="1118" name="TextBox 1117">
              <a:extLst>
                <a:ext uri="{FF2B5EF4-FFF2-40B4-BE49-F238E27FC236}">
                  <a16:creationId xmlns:a16="http://schemas.microsoft.com/office/drawing/2014/main" id="{65EB7045-D895-A511-6B98-3BB56ECEAA23}"/>
                </a:ext>
              </a:extLst>
            </p:cNvPr>
            <p:cNvSpPr txBox="1"/>
            <p:nvPr/>
          </p:nvSpPr>
          <p:spPr>
            <a:xfrm>
              <a:off x="2688803" y="3489567"/>
              <a:ext cx="26000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00" b="1" spc="0" baseline="0">
                  <a:ln/>
                  <a:solidFill>
                    <a:srgbClr val="FFFFFF"/>
                  </a:solidFill>
                  <a:latin typeface="Arial Nova Cond Light" panose="020B0306020202020204" pitchFamily="34" charset="0"/>
                  <a:sym typeface="Arial"/>
                  <a:rtl val="0"/>
                </a:rPr>
                <a:t>R</a:t>
              </a:r>
            </a:p>
          </p:txBody>
        </p:sp>
        <p:sp>
          <p:nvSpPr>
            <p:cNvPr id="1119" name="TextBox 1118">
              <a:extLst>
                <a:ext uri="{FF2B5EF4-FFF2-40B4-BE49-F238E27FC236}">
                  <a16:creationId xmlns:a16="http://schemas.microsoft.com/office/drawing/2014/main" id="{A7E28609-C68B-048D-1B79-2858EF7C7884}"/>
                </a:ext>
              </a:extLst>
            </p:cNvPr>
            <p:cNvSpPr txBox="1"/>
            <p:nvPr/>
          </p:nvSpPr>
          <p:spPr>
            <a:xfrm>
              <a:off x="2773043" y="3489567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00" b="1" spc="0" baseline="0">
                  <a:ln/>
                  <a:solidFill>
                    <a:srgbClr val="FFFFFF"/>
                  </a:solidFill>
                  <a:latin typeface="Arial Nova Cond Light" panose="020B0306020202020204" pitchFamily="34" charset="0"/>
                  <a:sym typeface="Arial"/>
                  <a:rtl val="0"/>
                </a:rPr>
                <a:t>S</a:t>
              </a:r>
            </a:p>
          </p:txBody>
        </p:sp>
        <p:sp>
          <p:nvSpPr>
            <p:cNvPr id="1120" name="TextBox 1119">
              <a:extLst>
                <a:ext uri="{FF2B5EF4-FFF2-40B4-BE49-F238E27FC236}">
                  <a16:creationId xmlns:a16="http://schemas.microsoft.com/office/drawing/2014/main" id="{26B7F267-9F39-9BE3-C884-E237F8EF34C3}"/>
                </a:ext>
              </a:extLst>
            </p:cNvPr>
            <p:cNvSpPr txBox="1"/>
            <p:nvPr/>
          </p:nvSpPr>
          <p:spPr>
            <a:xfrm>
              <a:off x="2850846" y="3489567"/>
              <a:ext cx="2487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00" b="1" spc="0" baseline="0">
                  <a:ln/>
                  <a:solidFill>
                    <a:srgbClr val="FFFFFF"/>
                  </a:solidFill>
                  <a:latin typeface="Arial Nova Cond Light" panose="020B0306020202020204" pitchFamily="34" charset="0"/>
                  <a:sym typeface="Arial"/>
                  <a:rtl val="0"/>
                </a:rPr>
                <a:t>T</a:t>
              </a:r>
            </a:p>
          </p:txBody>
        </p:sp>
        <p:sp>
          <p:nvSpPr>
            <p:cNvPr id="1121" name="TextBox 1120">
              <a:extLst>
                <a:ext uri="{FF2B5EF4-FFF2-40B4-BE49-F238E27FC236}">
                  <a16:creationId xmlns:a16="http://schemas.microsoft.com/office/drawing/2014/main" id="{EC6CBD4B-07C2-50B9-0ECF-A96B898ABDB2}"/>
                </a:ext>
              </a:extLst>
            </p:cNvPr>
            <p:cNvSpPr txBox="1"/>
            <p:nvPr/>
          </p:nvSpPr>
          <p:spPr>
            <a:xfrm>
              <a:off x="2740603" y="3959678"/>
              <a:ext cx="22153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00" b="1" spc="0" baseline="0">
                  <a:ln/>
                  <a:solidFill>
                    <a:srgbClr val="FFFFFF"/>
                  </a:solidFill>
                  <a:latin typeface="Arial Nova Cond Light" panose="020B0306020202020204" pitchFamily="34" charset="0"/>
                  <a:sym typeface="Arial"/>
                  <a:rtl val="0"/>
                </a:rPr>
                <a:t>I</a:t>
              </a:r>
            </a:p>
          </p:txBody>
        </p:sp>
        <p:sp>
          <p:nvSpPr>
            <p:cNvPr id="1122" name="TextBox 1121">
              <a:extLst>
                <a:ext uri="{FF2B5EF4-FFF2-40B4-BE49-F238E27FC236}">
                  <a16:creationId xmlns:a16="http://schemas.microsoft.com/office/drawing/2014/main" id="{51CEEC97-A928-7BD9-741B-EEB5B11861A2}"/>
                </a:ext>
              </a:extLst>
            </p:cNvPr>
            <p:cNvSpPr txBox="1"/>
            <p:nvPr/>
          </p:nvSpPr>
          <p:spPr>
            <a:xfrm>
              <a:off x="2773012" y="3959678"/>
              <a:ext cx="2487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00" b="1" spc="0" baseline="0">
                  <a:ln/>
                  <a:solidFill>
                    <a:srgbClr val="FFFFFF"/>
                  </a:solidFill>
                  <a:latin typeface="Arial Nova Cond Light" panose="020B0306020202020204" pitchFamily="34" charset="0"/>
                  <a:sym typeface="Arial"/>
                  <a:rtl val="0"/>
                </a:rPr>
                <a:t>2</a:t>
              </a:r>
            </a:p>
          </p:txBody>
        </p:sp>
        <p:sp>
          <p:nvSpPr>
            <p:cNvPr id="1123" name="TextBox 1122">
              <a:extLst>
                <a:ext uri="{FF2B5EF4-FFF2-40B4-BE49-F238E27FC236}">
                  <a16:creationId xmlns:a16="http://schemas.microsoft.com/office/drawing/2014/main" id="{8F23FD9D-CD58-F3B9-4B4A-0EE02C7B35B4}"/>
                </a:ext>
              </a:extLst>
            </p:cNvPr>
            <p:cNvSpPr txBox="1"/>
            <p:nvPr/>
          </p:nvSpPr>
          <p:spPr>
            <a:xfrm>
              <a:off x="2837886" y="3959678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00" b="1" spc="0" baseline="0">
                  <a:ln/>
                  <a:solidFill>
                    <a:srgbClr val="FFFFFF"/>
                  </a:solidFill>
                  <a:latin typeface="Arial Nova Cond Light" panose="020B0306020202020204" pitchFamily="34" charset="0"/>
                  <a:sym typeface="Arial"/>
                  <a:rtl val="0"/>
                </a:rPr>
                <a:t>C</a:t>
              </a:r>
            </a:p>
          </p:txBody>
        </p:sp>
        <p:sp>
          <p:nvSpPr>
            <p:cNvPr id="1124" name="TextBox 1123">
              <a:extLst>
                <a:ext uri="{FF2B5EF4-FFF2-40B4-BE49-F238E27FC236}">
                  <a16:creationId xmlns:a16="http://schemas.microsoft.com/office/drawing/2014/main" id="{CE221F58-5FA3-48D3-4BB6-4B4D91D1B3C8}"/>
                </a:ext>
              </a:extLst>
            </p:cNvPr>
            <p:cNvSpPr txBox="1"/>
            <p:nvPr/>
          </p:nvSpPr>
          <p:spPr>
            <a:xfrm>
              <a:off x="1942286" y="2890176"/>
              <a:ext cx="26321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00" b="1" spc="0" baseline="0">
                  <a:ln/>
                  <a:solidFill>
                    <a:srgbClr val="FFFFFF"/>
                  </a:solidFill>
                  <a:latin typeface="Arial Nova Cond Light" panose="020B0306020202020204" pitchFamily="34" charset="0"/>
                  <a:sym typeface="Arial"/>
                  <a:rtl val="0"/>
                </a:rPr>
                <a:t>U</a:t>
              </a:r>
            </a:p>
          </p:txBody>
        </p:sp>
        <p:sp>
          <p:nvSpPr>
            <p:cNvPr id="1125" name="TextBox 1124">
              <a:extLst>
                <a:ext uri="{FF2B5EF4-FFF2-40B4-BE49-F238E27FC236}">
                  <a16:creationId xmlns:a16="http://schemas.microsoft.com/office/drawing/2014/main" id="{B99E9046-DC78-A37B-33C1-F563A821227A}"/>
                </a:ext>
              </a:extLst>
            </p:cNvPr>
            <p:cNvSpPr txBox="1"/>
            <p:nvPr/>
          </p:nvSpPr>
          <p:spPr>
            <a:xfrm>
              <a:off x="2026526" y="2890176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00" b="1" spc="0" baseline="0">
                  <a:ln/>
                  <a:solidFill>
                    <a:srgbClr val="FFFFFF"/>
                  </a:solidFill>
                  <a:latin typeface="Arial Nova Cond Light" panose="020B0306020202020204" pitchFamily="34" charset="0"/>
                  <a:sym typeface="Arial"/>
                  <a:rtl val="0"/>
                </a:rPr>
                <a:t>A</a:t>
              </a:r>
            </a:p>
          </p:txBody>
        </p:sp>
        <p:sp>
          <p:nvSpPr>
            <p:cNvPr id="1126" name="TextBox 1125">
              <a:extLst>
                <a:ext uri="{FF2B5EF4-FFF2-40B4-BE49-F238E27FC236}">
                  <a16:creationId xmlns:a16="http://schemas.microsoft.com/office/drawing/2014/main" id="{04CA481D-9E74-782D-2806-C126578C8BBB}"/>
                </a:ext>
              </a:extLst>
            </p:cNvPr>
            <p:cNvSpPr txBox="1"/>
            <p:nvPr/>
          </p:nvSpPr>
          <p:spPr>
            <a:xfrm>
              <a:off x="2110766" y="2890176"/>
              <a:ext cx="26000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00" b="1" spc="0" baseline="0">
                  <a:ln/>
                  <a:solidFill>
                    <a:srgbClr val="FFFFFF"/>
                  </a:solidFill>
                  <a:latin typeface="Arial Nova Cond Light" panose="020B0306020202020204" pitchFamily="34" charset="0"/>
                  <a:sym typeface="Arial"/>
                  <a:rtl val="0"/>
                </a:rPr>
                <a:t>R</a:t>
              </a:r>
            </a:p>
          </p:txBody>
        </p:sp>
        <p:sp>
          <p:nvSpPr>
            <p:cNvPr id="1127" name="TextBox 1126">
              <a:extLst>
                <a:ext uri="{FF2B5EF4-FFF2-40B4-BE49-F238E27FC236}">
                  <a16:creationId xmlns:a16="http://schemas.microsoft.com/office/drawing/2014/main" id="{4720A07F-BC5B-31C3-B357-7ED66DDBD78D}"/>
                </a:ext>
              </a:extLst>
            </p:cNvPr>
            <p:cNvSpPr txBox="1"/>
            <p:nvPr/>
          </p:nvSpPr>
          <p:spPr>
            <a:xfrm>
              <a:off x="2195004" y="2890176"/>
              <a:ext cx="2487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00" b="1" spc="0" baseline="0">
                  <a:ln/>
                  <a:solidFill>
                    <a:srgbClr val="FFFFFF"/>
                  </a:solidFill>
                  <a:latin typeface="Arial Nova Cond Light" panose="020B0306020202020204" pitchFamily="34" charset="0"/>
                  <a:sym typeface="Arial"/>
                  <a:rtl val="0"/>
                </a:rPr>
                <a:t>T</a:t>
              </a:r>
            </a:p>
          </p:txBody>
        </p:sp>
        <p:sp>
          <p:nvSpPr>
            <p:cNvPr id="1128" name="TextBox 1127">
              <a:extLst>
                <a:ext uri="{FF2B5EF4-FFF2-40B4-BE49-F238E27FC236}">
                  <a16:creationId xmlns:a16="http://schemas.microsoft.com/office/drawing/2014/main" id="{990E7E09-CEE4-D4D1-FFF1-858DCC789D16}"/>
                </a:ext>
              </a:extLst>
            </p:cNvPr>
            <p:cNvSpPr txBox="1"/>
            <p:nvPr/>
          </p:nvSpPr>
          <p:spPr>
            <a:xfrm>
              <a:off x="2266258" y="2890176"/>
              <a:ext cx="21672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00" b="1" spc="0" baseline="0">
                  <a:ln/>
                  <a:solidFill>
                    <a:srgbClr val="FFFFFF"/>
                  </a:solidFill>
                  <a:latin typeface="Arial Nova Cond Light" panose="020B0306020202020204" pitchFamily="34" charset="0"/>
                  <a:sym typeface="Arial"/>
                  <a:rtl val="0"/>
                </a:rPr>
                <a:t> </a:t>
              </a:r>
            </a:p>
          </p:txBody>
        </p:sp>
        <p:sp>
          <p:nvSpPr>
            <p:cNvPr id="1129" name="TextBox 1128">
              <a:extLst>
                <a:ext uri="{FF2B5EF4-FFF2-40B4-BE49-F238E27FC236}">
                  <a16:creationId xmlns:a16="http://schemas.microsoft.com/office/drawing/2014/main" id="{2949452A-B3EB-E835-6938-9C9BDBD34269}"/>
                </a:ext>
              </a:extLst>
            </p:cNvPr>
            <p:cNvSpPr txBox="1"/>
            <p:nvPr/>
          </p:nvSpPr>
          <p:spPr>
            <a:xfrm>
              <a:off x="2280379" y="2760895"/>
              <a:ext cx="29367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400" b="1" spc="0" baseline="0">
                  <a:ln/>
                  <a:solidFill>
                    <a:srgbClr val="FFFFFF"/>
                  </a:solidFill>
                  <a:latin typeface="Arial Nova Cond Light" panose="020B0306020202020204" pitchFamily="34" charset="0"/>
                  <a:sym typeface="Arial"/>
                  <a:rtl val="0"/>
                </a:rPr>
                <a:t>{</a:t>
              </a:r>
            </a:p>
          </p:txBody>
        </p:sp>
        <p:sp>
          <p:nvSpPr>
            <p:cNvPr id="1130" name="TextBox 1129">
              <a:extLst>
                <a:ext uri="{FF2B5EF4-FFF2-40B4-BE49-F238E27FC236}">
                  <a16:creationId xmlns:a16="http://schemas.microsoft.com/office/drawing/2014/main" id="{461B8D8E-23F6-E0A1-108E-E2B7741B0030}"/>
                </a:ext>
              </a:extLst>
            </p:cNvPr>
            <p:cNvSpPr txBox="1"/>
            <p:nvPr/>
          </p:nvSpPr>
          <p:spPr>
            <a:xfrm>
              <a:off x="2474855" y="3724622"/>
              <a:ext cx="26321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00" b="1" spc="0" baseline="0">
                  <a:ln/>
                  <a:solidFill>
                    <a:srgbClr val="FFFFFF"/>
                  </a:solidFill>
                  <a:latin typeface="Arial Nova Cond Light" panose="020B0306020202020204" pitchFamily="34" charset="0"/>
                  <a:sym typeface="Arial"/>
                  <a:rtl val="0"/>
                </a:rPr>
                <a:t>G</a:t>
              </a:r>
            </a:p>
          </p:txBody>
        </p:sp>
        <p:sp>
          <p:nvSpPr>
            <p:cNvPr id="1131" name="TextBox 1130">
              <a:extLst>
                <a:ext uri="{FF2B5EF4-FFF2-40B4-BE49-F238E27FC236}">
                  <a16:creationId xmlns:a16="http://schemas.microsoft.com/office/drawing/2014/main" id="{5CFAA40D-8F35-18A8-A85B-90468B920590}"/>
                </a:ext>
              </a:extLst>
            </p:cNvPr>
            <p:cNvSpPr txBox="1"/>
            <p:nvPr/>
          </p:nvSpPr>
          <p:spPr>
            <a:xfrm>
              <a:off x="2565588" y="3724622"/>
              <a:ext cx="25680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00" b="1" spc="0" baseline="0">
                  <a:ln/>
                  <a:solidFill>
                    <a:srgbClr val="FFFFFF"/>
                  </a:solidFill>
                  <a:latin typeface="Arial Nova Cond Light" panose="020B0306020202020204" pitchFamily="34" charset="0"/>
                  <a:sym typeface="Arial"/>
                  <a:rtl val="0"/>
                </a:rPr>
                <a:t>P</a:t>
              </a:r>
            </a:p>
          </p:txBody>
        </p:sp>
        <p:sp>
          <p:nvSpPr>
            <p:cNvPr id="1132" name="TextBox 1131">
              <a:extLst>
                <a:ext uri="{FF2B5EF4-FFF2-40B4-BE49-F238E27FC236}">
                  <a16:creationId xmlns:a16="http://schemas.microsoft.com/office/drawing/2014/main" id="{A3DD76E2-03E2-362F-C411-2EB2ABEB9E59}"/>
                </a:ext>
              </a:extLst>
            </p:cNvPr>
            <p:cNvSpPr txBox="1"/>
            <p:nvPr/>
          </p:nvSpPr>
          <p:spPr>
            <a:xfrm>
              <a:off x="2643391" y="3724622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00" b="1" spc="0" baseline="0">
                  <a:ln/>
                  <a:solidFill>
                    <a:srgbClr val="FFFFFF"/>
                  </a:solidFill>
                  <a:latin typeface="Arial Nova Cond Light" panose="020B0306020202020204" pitchFamily="34" charset="0"/>
                  <a:sym typeface="Arial"/>
                  <a:rtl val="0"/>
                </a:rPr>
                <a:t>S</a:t>
              </a:r>
            </a:p>
          </p:txBody>
        </p:sp>
        <p:sp>
          <p:nvSpPr>
            <p:cNvPr id="1133" name="TextBox 1132">
              <a:extLst>
                <a:ext uri="{FF2B5EF4-FFF2-40B4-BE49-F238E27FC236}">
                  <a16:creationId xmlns:a16="http://schemas.microsoft.com/office/drawing/2014/main" id="{9506F9A5-AD88-20A1-4377-3A793A144318}"/>
                </a:ext>
              </a:extLst>
            </p:cNvPr>
            <p:cNvSpPr txBox="1"/>
            <p:nvPr/>
          </p:nvSpPr>
          <p:spPr>
            <a:xfrm>
              <a:off x="2721195" y="3724622"/>
              <a:ext cx="22794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00" b="1" spc="0" baseline="0">
                  <a:ln/>
                  <a:solidFill>
                    <a:srgbClr val="FFFFFF"/>
                  </a:solidFill>
                  <a:latin typeface="Arial Nova Cond Light" panose="020B0306020202020204" pitchFamily="34" charset="0"/>
                  <a:sym typeface="Arial"/>
                  <a:rtl val="0"/>
                </a:rPr>
                <a:t>-</a:t>
              </a:r>
            </a:p>
          </p:txBody>
        </p:sp>
        <p:sp>
          <p:nvSpPr>
            <p:cNvPr id="1134" name="TextBox 1133">
              <a:extLst>
                <a:ext uri="{FF2B5EF4-FFF2-40B4-BE49-F238E27FC236}">
                  <a16:creationId xmlns:a16="http://schemas.microsoft.com/office/drawing/2014/main" id="{167DE998-F5A8-D02C-0111-5CDEB7FCE55F}"/>
                </a:ext>
              </a:extLst>
            </p:cNvPr>
            <p:cNvSpPr txBox="1"/>
            <p:nvPr/>
          </p:nvSpPr>
          <p:spPr>
            <a:xfrm>
              <a:off x="2760039" y="3724622"/>
              <a:ext cx="2487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00" b="1" spc="0" baseline="0">
                  <a:ln/>
                  <a:solidFill>
                    <a:srgbClr val="FFFFFF"/>
                  </a:solidFill>
                  <a:latin typeface="Arial Nova Cond Light" panose="020B0306020202020204" pitchFamily="34" charset="0"/>
                  <a:sym typeface="Arial"/>
                  <a:rtl val="0"/>
                </a:rPr>
                <a:t>E</a:t>
              </a:r>
            </a:p>
          </p:txBody>
        </p:sp>
        <p:sp>
          <p:nvSpPr>
            <p:cNvPr id="1135" name="TextBox 1134">
              <a:extLst>
                <a:ext uri="{FF2B5EF4-FFF2-40B4-BE49-F238E27FC236}">
                  <a16:creationId xmlns:a16="http://schemas.microsoft.com/office/drawing/2014/main" id="{7ADA2F44-7A39-13AE-B69E-DED1B58885FF}"/>
                </a:ext>
              </a:extLst>
            </p:cNvPr>
            <p:cNvSpPr txBox="1"/>
            <p:nvPr/>
          </p:nvSpPr>
          <p:spPr>
            <a:xfrm>
              <a:off x="2837843" y="3724622"/>
              <a:ext cx="26321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00" b="1" spc="0" baseline="0">
                  <a:ln/>
                  <a:solidFill>
                    <a:srgbClr val="FFFFFF"/>
                  </a:solidFill>
                  <a:latin typeface="Arial Nova Cond Light" panose="020B0306020202020204" pitchFamily="34" charset="0"/>
                  <a:sym typeface="Arial"/>
                  <a:rtl val="0"/>
                </a:rPr>
                <a:t>N</a:t>
              </a:r>
            </a:p>
          </p:txBody>
        </p:sp>
        <p:sp>
          <p:nvSpPr>
            <p:cNvPr id="1136" name="TextBox 1135">
              <a:extLst>
                <a:ext uri="{FF2B5EF4-FFF2-40B4-BE49-F238E27FC236}">
                  <a16:creationId xmlns:a16="http://schemas.microsoft.com/office/drawing/2014/main" id="{0433AE66-5214-64EE-BF61-50E9554F2F8C}"/>
                </a:ext>
              </a:extLst>
            </p:cNvPr>
            <p:cNvSpPr txBox="1"/>
            <p:nvPr/>
          </p:nvSpPr>
          <p:spPr>
            <a:xfrm>
              <a:off x="2507307" y="3254511"/>
              <a:ext cx="2487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00" b="1" spc="0" baseline="0">
                  <a:ln/>
                  <a:solidFill>
                    <a:srgbClr val="FFFFFF"/>
                  </a:solidFill>
                  <a:latin typeface="Arial Nova Cond Light" panose="020B0306020202020204" pitchFamily="34" charset="0"/>
                  <a:sym typeface="Arial"/>
                  <a:rtl val="0"/>
                </a:rPr>
                <a:t>E</a:t>
              </a:r>
            </a:p>
          </p:txBody>
        </p:sp>
        <p:sp>
          <p:nvSpPr>
            <p:cNvPr id="1137" name="TextBox 1136">
              <a:extLst>
                <a:ext uri="{FF2B5EF4-FFF2-40B4-BE49-F238E27FC236}">
                  <a16:creationId xmlns:a16="http://schemas.microsoft.com/office/drawing/2014/main" id="{D2647E31-B234-E555-7B83-678A7F19D35B}"/>
                </a:ext>
              </a:extLst>
            </p:cNvPr>
            <p:cNvSpPr txBox="1"/>
            <p:nvPr/>
          </p:nvSpPr>
          <p:spPr>
            <a:xfrm>
              <a:off x="2585110" y="3254511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00" b="1" spc="0" baseline="0">
                  <a:ln/>
                  <a:solidFill>
                    <a:srgbClr val="FFFFFF"/>
                  </a:solidFill>
                  <a:latin typeface="Arial Nova Cond Light" panose="020B0306020202020204" pitchFamily="34" charset="0"/>
                  <a:sym typeface="Arial"/>
                  <a:rtl val="0"/>
                </a:rPr>
                <a:t>X</a:t>
              </a:r>
            </a:p>
          </p:txBody>
        </p:sp>
        <p:sp>
          <p:nvSpPr>
            <p:cNvPr id="1138" name="TextBox 1137">
              <a:extLst>
                <a:ext uri="{FF2B5EF4-FFF2-40B4-BE49-F238E27FC236}">
                  <a16:creationId xmlns:a16="http://schemas.microsoft.com/office/drawing/2014/main" id="{4D56C01E-9C78-825C-B6F0-803A4CB5BF10}"/>
                </a:ext>
              </a:extLst>
            </p:cNvPr>
            <p:cNvSpPr txBox="1"/>
            <p:nvPr/>
          </p:nvSpPr>
          <p:spPr>
            <a:xfrm>
              <a:off x="2662913" y="3254511"/>
              <a:ext cx="2487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00" b="1" spc="0" baseline="0">
                  <a:ln/>
                  <a:solidFill>
                    <a:srgbClr val="FFFFFF"/>
                  </a:solidFill>
                  <a:latin typeface="Arial Nova Cond Light" panose="020B0306020202020204" pitchFamily="34" charset="0"/>
                  <a:sym typeface="Arial"/>
                  <a:rtl val="0"/>
                </a:rPr>
                <a:t>T</a:t>
              </a:r>
            </a:p>
          </p:txBody>
        </p:sp>
        <p:sp>
          <p:nvSpPr>
            <p:cNvPr id="1139" name="TextBox 1138">
              <a:extLst>
                <a:ext uri="{FF2B5EF4-FFF2-40B4-BE49-F238E27FC236}">
                  <a16:creationId xmlns:a16="http://schemas.microsoft.com/office/drawing/2014/main" id="{3680256E-C98F-E097-AB64-81951B16DD26}"/>
                </a:ext>
              </a:extLst>
            </p:cNvPr>
            <p:cNvSpPr txBox="1"/>
            <p:nvPr/>
          </p:nvSpPr>
          <p:spPr>
            <a:xfrm>
              <a:off x="2734166" y="3254511"/>
              <a:ext cx="22153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00" b="1" spc="0" baseline="0">
                  <a:ln/>
                  <a:solidFill>
                    <a:srgbClr val="FFFFFF"/>
                  </a:solidFill>
                  <a:latin typeface="Arial Nova Cond Light" panose="020B0306020202020204" pitchFamily="34" charset="0"/>
                  <a:sym typeface="Arial"/>
                  <a:rtl val="0"/>
                </a:rPr>
                <a:t>I</a:t>
              </a:r>
            </a:p>
          </p:txBody>
        </p:sp>
        <p:sp>
          <p:nvSpPr>
            <p:cNvPr id="1140" name="TextBox 1139">
              <a:extLst>
                <a:ext uri="{FF2B5EF4-FFF2-40B4-BE49-F238E27FC236}">
                  <a16:creationId xmlns:a16="http://schemas.microsoft.com/office/drawing/2014/main" id="{9FD74EC5-689B-5CA7-718A-DA6B8D85EB57}"/>
                </a:ext>
              </a:extLst>
            </p:cNvPr>
            <p:cNvSpPr txBox="1"/>
            <p:nvPr/>
          </p:nvSpPr>
          <p:spPr>
            <a:xfrm>
              <a:off x="2766576" y="3254511"/>
              <a:ext cx="26321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00" b="1" spc="0" baseline="0">
                  <a:ln/>
                  <a:solidFill>
                    <a:srgbClr val="FFFFFF"/>
                  </a:solidFill>
                  <a:latin typeface="Arial Nova Cond Light" panose="020B0306020202020204" pitchFamily="34" charset="0"/>
                  <a:sym typeface="Arial"/>
                  <a:rtl val="0"/>
                </a:rPr>
                <a:t>N</a:t>
              </a:r>
            </a:p>
          </p:txBody>
        </p:sp>
        <p:sp>
          <p:nvSpPr>
            <p:cNvPr id="1141" name="TextBox 1140">
              <a:extLst>
                <a:ext uri="{FF2B5EF4-FFF2-40B4-BE49-F238E27FC236}">
                  <a16:creationId xmlns:a16="http://schemas.microsoft.com/office/drawing/2014/main" id="{2328A7EB-2F8D-635D-AE13-3AF440FCFA50}"/>
                </a:ext>
              </a:extLst>
            </p:cNvPr>
            <p:cNvSpPr txBox="1"/>
            <p:nvPr/>
          </p:nvSpPr>
          <p:spPr>
            <a:xfrm>
              <a:off x="2850814" y="3254511"/>
              <a:ext cx="2487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00" b="1" spc="0" baseline="0">
                  <a:ln/>
                  <a:solidFill>
                    <a:srgbClr val="FFFFFF"/>
                  </a:solidFill>
                  <a:latin typeface="Arial Nova Cond Light" panose="020B0306020202020204" pitchFamily="34" charset="0"/>
                  <a:sym typeface="Arial"/>
                  <a:rtl val="0"/>
                </a:rPr>
                <a:t>T</a:t>
              </a:r>
            </a:p>
          </p:txBody>
        </p:sp>
      </p:grpSp>
      <p:grpSp>
        <p:nvGrpSpPr>
          <p:cNvPr id="1600" name="Group 1599">
            <a:extLst>
              <a:ext uri="{FF2B5EF4-FFF2-40B4-BE49-F238E27FC236}">
                <a16:creationId xmlns:a16="http://schemas.microsoft.com/office/drawing/2014/main" id="{F167EDD0-28AC-E4C1-D6F3-DAED01460505}"/>
              </a:ext>
            </a:extLst>
          </p:cNvPr>
          <p:cNvGrpSpPr/>
          <p:nvPr/>
        </p:nvGrpSpPr>
        <p:grpSpPr>
          <a:xfrm>
            <a:off x="9081155" y="2060314"/>
            <a:ext cx="2185656" cy="940221"/>
            <a:chOff x="9081155" y="2060314"/>
            <a:chExt cx="2185656" cy="940221"/>
          </a:xfrm>
        </p:grpSpPr>
        <p:sp>
          <p:nvSpPr>
            <p:cNvPr id="941" name="Freeform: Shape 940">
              <a:extLst>
                <a:ext uri="{FF2B5EF4-FFF2-40B4-BE49-F238E27FC236}">
                  <a16:creationId xmlns:a16="http://schemas.microsoft.com/office/drawing/2014/main" id="{93210C85-53A8-22C0-738B-11E8706BDDEF}"/>
                </a:ext>
              </a:extLst>
            </p:cNvPr>
            <p:cNvSpPr/>
            <p:nvPr/>
          </p:nvSpPr>
          <p:spPr>
            <a:xfrm>
              <a:off x="9131769" y="2060314"/>
              <a:ext cx="2099667" cy="940221"/>
            </a:xfrm>
            <a:custGeom>
              <a:avLst/>
              <a:gdLst>
                <a:gd name="connsiteX0" fmla="*/ -619 w 2099667"/>
                <a:gd name="connsiteY0" fmla="*/ -34 h 940221"/>
                <a:gd name="connsiteX1" fmla="*/ 2099049 w 2099667"/>
                <a:gd name="connsiteY1" fmla="*/ -34 h 940221"/>
                <a:gd name="connsiteX2" fmla="*/ 2099049 w 2099667"/>
                <a:gd name="connsiteY2" fmla="*/ 940188 h 940221"/>
                <a:gd name="connsiteX3" fmla="*/ -619 w 2099667"/>
                <a:gd name="connsiteY3" fmla="*/ 940188 h 940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99667" h="940221">
                  <a:moveTo>
                    <a:pt x="-619" y="-34"/>
                  </a:moveTo>
                  <a:lnTo>
                    <a:pt x="2099049" y="-34"/>
                  </a:lnTo>
                  <a:lnTo>
                    <a:pt x="2099049" y="940188"/>
                  </a:lnTo>
                  <a:lnTo>
                    <a:pt x="-619" y="940188"/>
                  </a:lnTo>
                  <a:close/>
                </a:path>
              </a:pathLst>
            </a:custGeom>
            <a:solidFill>
              <a:srgbClr val="05A1D1"/>
            </a:solidFill>
            <a:ln w="222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b="1">
                <a:latin typeface="Arial Nova Cond Light" panose="020B0306020202020204" pitchFamily="34" charset="0"/>
              </a:endParaRPr>
            </a:p>
          </p:txBody>
        </p:sp>
        <p:sp>
          <p:nvSpPr>
            <p:cNvPr id="942" name="Freeform: Shape 941">
              <a:extLst>
                <a:ext uri="{FF2B5EF4-FFF2-40B4-BE49-F238E27FC236}">
                  <a16:creationId xmlns:a16="http://schemas.microsoft.com/office/drawing/2014/main" id="{4F0211CB-C320-3675-0062-84BD143849F1}"/>
                </a:ext>
              </a:extLst>
            </p:cNvPr>
            <p:cNvSpPr/>
            <p:nvPr/>
          </p:nvSpPr>
          <p:spPr>
            <a:xfrm>
              <a:off x="9131769" y="2060314"/>
              <a:ext cx="2099667" cy="940221"/>
            </a:xfrm>
            <a:custGeom>
              <a:avLst/>
              <a:gdLst>
                <a:gd name="connsiteX0" fmla="*/ -619 w 2099667"/>
                <a:gd name="connsiteY0" fmla="*/ -34 h 940221"/>
                <a:gd name="connsiteX1" fmla="*/ 2099049 w 2099667"/>
                <a:gd name="connsiteY1" fmla="*/ -34 h 940221"/>
                <a:gd name="connsiteX2" fmla="*/ 2099049 w 2099667"/>
                <a:gd name="connsiteY2" fmla="*/ 940188 h 940221"/>
                <a:gd name="connsiteX3" fmla="*/ -619 w 2099667"/>
                <a:gd name="connsiteY3" fmla="*/ 940188 h 940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99667" h="940221">
                  <a:moveTo>
                    <a:pt x="-619" y="-34"/>
                  </a:moveTo>
                  <a:lnTo>
                    <a:pt x="2099049" y="-34"/>
                  </a:lnTo>
                  <a:lnTo>
                    <a:pt x="2099049" y="940188"/>
                  </a:lnTo>
                  <a:lnTo>
                    <a:pt x="-619" y="940188"/>
                  </a:lnTo>
                  <a:close/>
                </a:path>
              </a:pathLst>
            </a:custGeom>
            <a:noFill/>
            <a:ln w="54008" cap="flat">
              <a:solidFill>
                <a:srgbClr val="05A1D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b="1">
                <a:latin typeface="Arial Nova Cond Light" panose="020B0306020202020204" pitchFamily="34" charset="0"/>
              </a:endParaRPr>
            </a:p>
          </p:txBody>
        </p:sp>
        <p:grpSp>
          <p:nvGrpSpPr>
            <p:cNvPr id="943" name="Graphic 10">
              <a:extLst>
                <a:ext uri="{FF2B5EF4-FFF2-40B4-BE49-F238E27FC236}">
                  <a16:creationId xmlns:a16="http://schemas.microsoft.com/office/drawing/2014/main" id="{CDAE318B-7941-4C58-9892-8D15E2307AAD}"/>
                </a:ext>
              </a:extLst>
            </p:cNvPr>
            <p:cNvGrpSpPr/>
            <p:nvPr/>
          </p:nvGrpSpPr>
          <p:grpSpPr>
            <a:xfrm>
              <a:off x="9081155" y="2090987"/>
              <a:ext cx="2185656" cy="904376"/>
              <a:chOff x="9071883" y="2088901"/>
              <a:chExt cx="2185656" cy="904376"/>
            </a:xfrm>
          </p:grpSpPr>
          <p:sp>
            <p:nvSpPr>
              <p:cNvPr id="944" name="TextBox 943">
                <a:extLst>
                  <a:ext uri="{FF2B5EF4-FFF2-40B4-BE49-F238E27FC236}">
                    <a16:creationId xmlns:a16="http://schemas.microsoft.com/office/drawing/2014/main" id="{1934D9D7-9C30-9A72-2C5C-FB4DA07F66B8}"/>
                  </a:ext>
                </a:extLst>
              </p:cNvPr>
              <p:cNvSpPr txBox="1"/>
              <p:nvPr/>
            </p:nvSpPr>
            <p:spPr>
              <a:xfrm>
                <a:off x="9526811" y="2088901"/>
                <a:ext cx="3113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800" b="1" spc="0" baseline="0">
                    <a:ln/>
                    <a:solidFill>
                      <a:srgbClr val="FFFFFF"/>
                    </a:solidFill>
                    <a:latin typeface="Arial Nova Cond Light" panose="020B0306020202020204" pitchFamily="34" charset="0"/>
                    <a:sym typeface="Arial"/>
                    <a:rtl val="0"/>
                  </a:rPr>
                  <a:t>D</a:t>
                </a:r>
              </a:p>
            </p:txBody>
          </p:sp>
          <p:sp>
            <p:nvSpPr>
              <p:cNvPr id="945" name="TextBox 944">
                <a:extLst>
                  <a:ext uri="{FF2B5EF4-FFF2-40B4-BE49-F238E27FC236}">
                    <a16:creationId xmlns:a16="http://schemas.microsoft.com/office/drawing/2014/main" id="{BFADEBDD-D744-B02B-42F4-188A724CA22F}"/>
                  </a:ext>
                </a:extLst>
              </p:cNvPr>
              <p:cNvSpPr txBox="1"/>
              <p:nvPr/>
            </p:nvSpPr>
            <p:spPr>
              <a:xfrm>
                <a:off x="9678442" y="2088901"/>
                <a:ext cx="2792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800" b="1" spc="0" baseline="0">
                    <a:ln/>
                    <a:solidFill>
                      <a:srgbClr val="FFFFFF"/>
                    </a:solidFill>
                    <a:latin typeface="Arial Nova Cond Light" panose="020B0306020202020204" pitchFamily="34" charset="0"/>
                    <a:sym typeface="Arial"/>
                    <a:rtl val="0"/>
                  </a:rPr>
                  <a:t>e</a:t>
                </a:r>
              </a:p>
            </p:txBody>
          </p:sp>
          <p:sp>
            <p:nvSpPr>
              <p:cNvPr id="946" name="TextBox 945">
                <a:extLst>
                  <a:ext uri="{FF2B5EF4-FFF2-40B4-BE49-F238E27FC236}">
                    <a16:creationId xmlns:a16="http://schemas.microsoft.com/office/drawing/2014/main" id="{2167BFA0-C70B-E57D-7975-AB4C892BAC74}"/>
                  </a:ext>
                </a:extLst>
              </p:cNvPr>
              <p:cNvSpPr txBox="1"/>
              <p:nvPr/>
            </p:nvSpPr>
            <p:spPr>
              <a:xfrm>
                <a:off x="9795217" y="2088901"/>
                <a:ext cx="28886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800" b="1" spc="0" baseline="0">
                    <a:ln/>
                    <a:solidFill>
                      <a:srgbClr val="FFFFFF"/>
                    </a:solidFill>
                    <a:latin typeface="Arial Nova Cond Light" panose="020B0306020202020204" pitchFamily="34" charset="0"/>
                    <a:sym typeface="Arial"/>
                    <a:rtl val="0"/>
                  </a:rPr>
                  <a:t>b</a:t>
                </a:r>
              </a:p>
            </p:txBody>
          </p:sp>
          <p:sp>
            <p:nvSpPr>
              <p:cNvPr id="947" name="TextBox 946">
                <a:extLst>
                  <a:ext uri="{FF2B5EF4-FFF2-40B4-BE49-F238E27FC236}">
                    <a16:creationId xmlns:a16="http://schemas.microsoft.com/office/drawing/2014/main" id="{6596F263-7C0E-794E-1A66-B85091884828}"/>
                  </a:ext>
                </a:extLst>
              </p:cNvPr>
              <p:cNvSpPr txBox="1"/>
              <p:nvPr/>
            </p:nvSpPr>
            <p:spPr>
              <a:xfrm>
                <a:off x="9923472" y="2088901"/>
                <a:ext cx="28886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800" b="1" spc="0" baseline="0">
                    <a:ln/>
                    <a:solidFill>
                      <a:srgbClr val="FFFFFF"/>
                    </a:solidFill>
                    <a:latin typeface="Arial Nova Cond Light" panose="020B0306020202020204" pitchFamily="34" charset="0"/>
                    <a:sym typeface="Arial"/>
                    <a:rtl val="0"/>
                  </a:rPr>
                  <a:t>u</a:t>
                </a:r>
              </a:p>
            </p:txBody>
          </p:sp>
          <p:sp>
            <p:nvSpPr>
              <p:cNvPr id="948" name="TextBox 947">
                <a:extLst>
                  <a:ext uri="{FF2B5EF4-FFF2-40B4-BE49-F238E27FC236}">
                    <a16:creationId xmlns:a16="http://schemas.microsoft.com/office/drawing/2014/main" id="{E4531169-39A0-B592-2D07-6213B735625C}"/>
                  </a:ext>
                </a:extLst>
              </p:cNvPr>
              <p:cNvSpPr txBox="1"/>
              <p:nvPr/>
            </p:nvSpPr>
            <p:spPr>
              <a:xfrm>
                <a:off x="10051728" y="2088901"/>
                <a:ext cx="2872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800" b="1" spc="0" baseline="0">
                    <a:ln/>
                    <a:solidFill>
                      <a:srgbClr val="FFFFFF"/>
                    </a:solidFill>
                    <a:latin typeface="Arial Nova Cond Light" panose="020B0306020202020204" pitchFamily="34" charset="0"/>
                    <a:sym typeface="Arial"/>
                    <a:rtl val="0"/>
                  </a:rPr>
                  <a:t>g</a:t>
                </a:r>
              </a:p>
            </p:txBody>
          </p:sp>
          <p:sp>
            <p:nvSpPr>
              <p:cNvPr id="949" name="TextBox 948">
                <a:extLst>
                  <a:ext uri="{FF2B5EF4-FFF2-40B4-BE49-F238E27FC236}">
                    <a16:creationId xmlns:a16="http://schemas.microsoft.com/office/drawing/2014/main" id="{F1281C24-1FBB-B759-2774-DBA65BF3254F}"/>
                  </a:ext>
                </a:extLst>
              </p:cNvPr>
              <p:cNvSpPr txBox="1"/>
              <p:nvPr/>
            </p:nvSpPr>
            <p:spPr>
              <a:xfrm>
                <a:off x="10179984" y="2088901"/>
                <a:ext cx="2872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800" b="1" spc="0" baseline="0">
                    <a:ln/>
                    <a:solidFill>
                      <a:srgbClr val="FFFFFF"/>
                    </a:solidFill>
                    <a:latin typeface="Arial Nova Cond Light" panose="020B0306020202020204" pitchFamily="34" charset="0"/>
                    <a:sym typeface="Arial"/>
                    <a:rtl val="0"/>
                  </a:rPr>
                  <a:t>g</a:t>
                </a:r>
              </a:p>
            </p:txBody>
          </p:sp>
          <p:sp>
            <p:nvSpPr>
              <p:cNvPr id="950" name="TextBox 949">
                <a:extLst>
                  <a:ext uri="{FF2B5EF4-FFF2-40B4-BE49-F238E27FC236}">
                    <a16:creationId xmlns:a16="http://schemas.microsoft.com/office/drawing/2014/main" id="{76286487-58FB-C196-9DDC-F85532F964E4}"/>
                  </a:ext>
                </a:extLst>
              </p:cNvPr>
              <p:cNvSpPr txBox="1"/>
              <p:nvPr/>
            </p:nvSpPr>
            <p:spPr>
              <a:xfrm>
                <a:off x="10308240" y="2088901"/>
                <a:ext cx="2311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800" b="1" spc="0" baseline="0">
                    <a:ln/>
                    <a:solidFill>
                      <a:srgbClr val="FFFFFF"/>
                    </a:solidFill>
                    <a:latin typeface="Arial Nova Cond Light" panose="020B0306020202020204" pitchFamily="34" charset="0"/>
                    <a:sym typeface="Arial"/>
                    <a:rtl val="0"/>
                  </a:rPr>
                  <a:t>i</a:t>
                </a:r>
              </a:p>
            </p:txBody>
          </p:sp>
          <p:sp>
            <p:nvSpPr>
              <p:cNvPr id="951" name="TextBox 950">
                <a:extLst>
                  <a:ext uri="{FF2B5EF4-FFF2-40B4-BE49-F238E27FC236}">
                    <a16:creationId xmlns:a16="http://schemas.microsoft.com/office/drawing/2014/main" id="{EB7F549D-4E10-8EF0-6EB9-4FCE4E595203}"/>
                  </a:ext>
                </a:extLst>
              </p:cNvPr>
              <p:cNvSpPr txBox="1"/>
              <p:nvPr/>
            </p:nvSpPr>
            <p:spPr>
              <a:xfrm>
                <a:off x="10366576" y="2088901"/>
                <a:ext cx="28886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800" b="1" spc="0" baseline="0">
                    <a:ln/>
                    <a:solidFill>
                      <a:srgbClr val="FFFFFF"/>
                    </a:solidFill>
                    <a:latin typeface="Arial Nova Cond Light" panose="020B0306020202020204" pitchFamily="34" charset="0"/>
                    <a:sym typeface="Arial"/>
                    <a:rtl val="0"/>
                  </a:rPr>
                  <a:t>n</a:t>
                </a:r>
              </a:p>
            </p:txBody>
          </p:sp>
          <p:sp>
            <p:nvSpPr>
              <p:cNvPr id="952" name="TextBox 951">
                <a:extLst>
                  <a:ext uri="{FF2B5EF4-FFF2-40B4-BE49-F238E27FC236}">
                    <a16:creationId xmlns:a16="http://schemas.microsoft.com/office/drawing/2014/main" id="{EEC30D79-3864-053F-DB77-CE00A0D54ADE}"/>
                  </a:ext>
                </a:extLst>
              </p:cNvPr>
              <p:cNvSpPr txBox="1"/>
              <p:nvPr/>
            </p:nvSpPr>
            <p:spPr>
              <a:xfrm>
                <a:off x="10494832" y="2088901"/>
                <a:ext cx="2872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800" b="1" spc="0" baseline="0">
                    <a:ln/>
                    <a:solidFill>
                      <a:srgbClr val="FFFFFF"/>
                    </a:solidFill>
                    <a:latin typeface="Arial Nova Cond Light" panose="020B0306020202020204" pitchFamily="34" charset="0"/>
                    <a:sym typeface="Arial"/>
                    <a:rtl val="0"/>
                  </a:rPr>
                  <a:t>g</a:t>
                </a:r>
              </a:p>
            </p:txBody>
          </p:sp>
          <p:sp>
            <p:nvSpPr>
              <p:cNvPr id="953" name="Freeform: Shape 952">
                <a:extLst>
                  <a:ext uri="{FF2B5EF4-FFF2-40B4-BE49-F238E27FC236}">
                    <a16:creationId xmlns:a16="http://schemas.microsoft.com/office/drawing/2014/main" id="{3098480A-0D29-4B46-36E6-C58E79B70684}"/>
                  </a:ext>
                </a:extLst>
              </p:cNvPr>
              <p:cNvSpPr/>
              <p:nvPr/>
            </p:nvSpPr>
            <p:spPr>
              <a:xfrm>
                <a:off x="9116664" y="2498957"/>
                <a:ext cx="2099667" cy="470110"/>
              </a:xfrm>
              <a:custGeom>
                <a:avLst/>
                <a:gdLst>
                  <a:gd name="connsiteX0" fmla="*/ -619 w 2099667"/>
                  <a:gd name="connsiteY0" fmla="*/ -48 h 470110"/>
                  <a:gd name="connsiteX1" fmla="*/ 2099049 w 2099667"/>
                  <a:gd name="connsiteY1" fmla="*/ -48 h 470110"/>
                  <a:gd name="connsiteX2" fmla="*/ 2099049 w 2099667"/>
                  <a:gd name="connsiteY2" fmla="*/ 470063 h 470110"/>
                  <a:gd name="connsiteX3" fmla="*/ -619 w 2099667"/>
                  <a:gd name="connsiteY3" fmla="*/ 470063 h 4701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99667" h="470110">
                    <a:moveTo>
                      <a:pt x="-619" y="-48"/>
                    </a:moveTo>
                    <a:lnTo>
                      <a:pt x="2099049" y="-48"/>
                    </a:lnTo>
                    <a:lnTo>
                      <a:pt x="2099049" y="470063"/>
                    </a:lnTo>
                    <a:lnTo>
                      <a:pt x="-619" y="470063"/>
                    </a:lnTo>
                    <a:close/>
                  </a:path>
                </a:pathLst>
              </a:custGeom>
              <a:solidFill>
                <a:srgbClr val="0061C2"/>
              </a:solidFill>
              <a:ln w="116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1">
                  <a:latin typeface="Arial Nova Cond Light" panose="020B0306020202020204" pitchFamily="34" charset="0"/>
                </a:endParaRPr>
              </a:p>
            </p:txBody>
          </p:sp>
          <p:sp>
            <p:nvSpPr>
              <p:cNvPr id="954" name="Freeform: Shape 953">
                <a:extLst>
                  <a:ext uri="{FF2B5EF4-FFF2-40B4-BE49-F238E27FC236}">
                    <a16:creationId xmlns:a16="http://schemas.microsoft.com/office/drawing/2014/main" id="{331D508A-3629-5E80-B852-E5EBBE6375B9}"/>
                  </a:ext>
                </a:extLst>
              </p:cNvPr>
              <p:cNvSpPr/>
              <p:nvPr/>
            </p:nvSpPr>
            <p:spPr>
              <a:xfrm>
                <a:off x="9116664" y="2498957"/>
                <a:ext cx="2099667" cy="470110"/>
              </a:xfrm>
              <a:custGeom>
                <a:avLst/>
                <a:gdLst>
                  <a:gd name="connsiteX0" fmla="*/ -619 w 2099667"/>
                  <a:gd name="connsiteY0" fmla="*/ -48 h 470110"/>
                  <a:gd name="connsiteX1" fmla="*/ 2099049 w 2099667"/>
                  <a:gd name="connsiteY1" fmla="*/ -48 h 470110"/>
                  <a:gd name="connsiteX2" fmla="*/ 2099049 w 2099667"/>
                  <a:gd name="connsiteY2" fmla="*/ 470063 h 470110"/>
                  <a:gd name="connsiteX3" fmla="*/ -619 w 2099667"/>
                  <a:gd name="connsiteY3" fmla="*/ 470063 h 4701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99667" h="470110">
                    <a:moveTo>
                      <a:pt x="-619" y="-48"/>
                    </a:moveTo>
                    <a:lnTo>
                      <a:pt x="2099049" y="-48"/>
                    </a:lnTo>
                    <a:lnTo>
                      <a:pt x="2099049" y="470063"/>
                    </a:lnTo>
                    <a:lnTo>
                      <a:pt x="-619" y="470063"/>
                    </a:lnTo>
                    <a:close/>
                  </a:path>
                </a:pathLst>
              </a:custGeom>
              <a:noFill/>
              <a:ln w="11657" cap="flat">
                <a:solidFill>
                  <a:srgbClr val="05A1D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1">
                  <a:latin typeface="Arial Nova Cond Light" panose="020B0306020202020204" pitchFamily="34" charset="0"/>
                </a:endParaRPr>
              </a:p>
            </p:txBody>
          </p:sp>
          <p:sp>
            <p:nvSpPr>
              <p:cNvPr id="955" name="TextBox 954">
                <a:extLst>
                  <a:ext uri="{FF2B5EF4-FFF2-40B4-BE49-F238E27FC236}">
                    <a16:creationId xmlns:a16="http://schemas.microsoft.com/office/drawing/2014/main" id="{A3DD2191-CDD2-A8FD-79CF-4F3F4595D129}"/>
                  </a:ext>
                </a:extLst>
              </p:cNvPr>
              <p:cNvSpPr txBox="1"/>
              <p:nvPr/>
            </p:nvSpPr>
            <p:spPr>
              <a:xfrm>
                <a:off x="10715352" y="2594270"/>
                <a:ext cx="27443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400" b="1" spc="0" baseline="0">
                    <a:ln/>
                    <a:solidFill>
                      <a:srgbClr val="FFFFFF"/>
                    </a:solidFill>
                    <a:latin typeface="Arial Nova Cond Light" panose="020B0306020202020204" pitchFamily="34" charset="0"/>
                    <a:sym typeface="Arial"/>
                    <a:rtl val="0"/>
                  </a:rPr>
                  <a:t>F</a:t>
                </a:r>
              </a:p>
            </p:txBody>
          </p:sp>
          <p:sp>
            <p:nvSpPr>
              <p:cNvPr id="956" name="TextBox 955">
                <a:extLst>
                  <a:ext uri="{FF2B5EF4-FFF2-40B4-BE49-F238E27FC236}">
                    <a16:creationId xmlns:a16="http://schemas.microsoft.com/office/drawing/2014/main" id="{555D499B-51D7-F181-AA14-59A19D4B1A56}"/>
                  </a:ext>
                </a:extLst>
              </p:cNvPr>
              <p:cNvSpPr txBox="1"/>
              <p:nvPr/>
            </p:nvSpPr>
            <p:spPr>
              <a:xfrm>
                <a:off x="10815106" y="2594270"/>
                <a:ext cx="27443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400" b="1" spc="0" baseline="0">
                    <a:ln/>
                    <a:solidFill>
                      <a:srgbClr val="FFFFFF"/>
                    </a:solidFill>
                    <a:latin typeface="Arial Nova Cond Light" panose="020B0306020202020204" pitchFamily="34" charset="0"/>
                    <a:sym typeface="Arial"/>
                    <a:rtl val="0"/>
                  </a:rPr>
                  <a:t>T</a:t>
                </a:r>
              </a:p>
            </p:txBody>
          </p:sp>
          <p:sp>
            <p:nvSpPr>
              <p:cNvPr id="957" name="TextBox 956">
                <a:extLst>
                  <a:ext uri="{FF2B5EF4-FFF2-40B4-BE49-F238E27FC236}">
                    <a16:creationId xmlns:a16="http://schemas.microsoft.com/office/drawing/2014/main" id="{2E0457A6-2BF3-A11F-BB33-2D7AEA882CF3}"/>
                  </a:ext>
                </a:extLst>
              </p:cNvPr>
              <p:cNvSpPr txBox="1"/>
              <p:nvPr/>
            </p:nvSpPr>
            <p:spPr>
              <a:xfrm>
                <a:off x="10914861" y="2594270"/>
                <a:ext cx="29527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400" b="1" spc="0" baseline="0">
                    <a:ln/>
                    <a:solidFill>
                      <a:srgbClr val="FFFFFF"/>
                    </a:solidFill>
                    <a:latin typeface="Arial Nova Cond Light" panose="020B0306020202020204" pitchFamily="34" charset="0"/>
                    <a:sym typeface="Arial"/>
                    <a:rtl val="0"/>
                  </a:rPr>
                  <a:t>D</a:t>
                </a:r>
              </a:p>
            </p:txBody>
          </p:sp>
          <p:sp>
            <p:nvSpPr>
              <p:cNvPr id="958" name="TextBox 957">
                <a:extLst>
                  <a:ext uri="{FF2B5EF4-FFF2-40B4-BE49-F238E27FC236}">
                    <a16:creationId xmlns:a16="http://schemas.microsoft.com/office/drawing/2014/main" id="{A44E0C30-3A45-BF10-EF88-334AAD3E01BB}"/>
                  </a:ext>
                </a:extLst>
              </p:cNvPr>
              <p:cNvSpPr txBox="1"/>
              <p:nvPr/>
            </p:nvSpPr>
            <p:spPr>
              <a:xfrm>
                <a:off x="11032797" y="2594270"/>
                <a:ext cx="22474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400" b="1" spc="0" baseline="0">
                    <a:ln/>
                    <a:solidFill>
                      <a:srgbClr val="FFFFFF"/>
                    </a:solidFill>
                    <a:latin typeface="Arial Nova Cond Light" panose="020B0306020202020204" pitchFamily="34" charset="0"/>
                    <a:sym typeface="Arial"/>
                    <a:rtl val="0"/>
                  </a:rPr>
                  <a:t>I</a:t>
                </a:r>
              </a:p>
            </p:txBody>
          </p:sp>
          <p:sp>
            <p:nvSpPr>
              <p:cNvPr id="959" name="TextBox 958">
                <a:extLst>
                  <a:ext uri="{FF2B5EF4-FFF2-40B4-BE49-F238E27FC236}">
                    <a16:creationId xmlns:a16="http://schemas.microsoft.com/office/drawing/2014/main" id="{7DADDB4C-6717-A2BB-2DCB-7D24E925CB72}"/>
                  </a:ext>
                </a:extLst>
              </p:cNvPr>
              <p:cNvSpPr txBox="1"/>
              <p:nvPr/>
            </p:nvSpPr>
            <p:spPr>
              <a:xfrm>
                <a:off x="9071883" y="2747056"/>
                <a:ext cx="263214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000" b="1" spc="0" baseline="0">
                    <a:ln/>
                    <a:solidFill>
                      <a:srgbClr val="FFFFFF"/>
                    </a:solidFill>
                    <a:latin typeface="Arial Nova Cond Light" panose="020B0306020202020204" pitchFamily="34" charset="0"/>
                    <a:sym typeface="Arial"/>
                    <a:rtl val="0"/>
                  </a:rPr>
                  <a:t>U</a:t>
                </a:r>
              </a:p>
            </p:txBody>
          </p:sp>
          <p:sp>
            <p:nvSpPr>
              <p:cNvPr id="960" name="TextBox 959">
                <a:extLst>
                  <a:ext uri="{FF2B5EF4-FFF2-40B4-BE49-F238E27FC236}">
                    <a16:creationId xmlns:a16="http://schemas.microsoft.com/office/drawing/2014/main" id="{F3B588CD-C7E7-9111-6F50-A4E6393E4ABC}"/>
                  </a:ext>
                </a:extLst>
              </p:cNvPr>
              <p:cNvSpPr txBox="1"/>
              <p:nvPr/>
            </p:nvSpPr>
            <p:spPr>
              <a:xfrm>
                <a:off x="9156123" y="2747056"/>
                <a:ext cx="255198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000" b="1" spc="0" baseline="0">
                    <a:ln/>
                    <a:solidFill>
                      <a:srgbClr val="FFFFFF"/>
                    </a:solidFill>
                    <a:latin typeface="Arial Nova Cond Light" panose="020B0306020202020204" pitchFamily="34" charset="0"/>
                    <a:sym typeface="Arial"/>
                    <a:rtl val="0"/>
                  </a:rPr>
                  <a:t>S</a:t>
                </a:r>
              </a:p>
            </p:txBody>
          </p:sp>
          <p:sp>
            <p:nvSpPr>
              <p:cNvPr id="961" name="TextBox 960">
                <a:extLst>
                  <a:ext uri="{FF2B5EF4-FFF2-40B4-BE49-F238E27FC236}">
                    <a16:creationId xmlns:a16="http://schemas.microsoft.com/office/drawing/2014/main" id="{FCD5D9CF-56B0-ADDD-A687-E58419ABF4EC}"/>
                  </a:ext>
                </a:extLst>
              </p:cNvPr>
              <p:cNvSpPr txBox="1"/>
              <p:nvPr/>
            </p:nvSpPr>
            <p:spPr>
              <a:xfrm>
                <a:off x="9233926" y="2747056"/>
                <a:ext cx="256802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000" b="1" spc="0" baseline="0">
                    <a:ln/>
                    <a:solidFill>
                      <a:srgbClr val="FFFFFF"/>
                    </a:solidFill>
                    <a:latin typeface="Arial Nova Cond Light" panose="020B0306020202020204" pitchFamily="34" charset="0"/>
                    <a:sym typeface="Arial"/>
                    <a:rtl val="0"/>
                  </a:rPr>
                  <a:t>B</a:t>
                </a:r>
              </a:p>
            </p:txBody>
          </p:sp>
          <p:sp>
            <p:nvSpPr>
              <p:cNvPr id="962" name="TextBox 961">
                <a:extLst>
                  <a:ext uri="{FF2B5EF4-FFF2-40B4-BE49-F238E27FC236}">
                    <a16:creationId xmlns:a16="http://schemas.microsoft.com/office/drawing/2014/main" id="{E2562290-6FFC-8F80-4E59-1080A5783981}"/>
                  </a:ext>
                </a:extLst>
              </p:cNvPr>
              <p:cNvSpPr txBox="1"/>
              <p:nvPr/>
            </p:nvSpPr>
            <p:spPr>
              <a:xfrm>
                <a:off x="9318166" y="2747056"/>
                <a:ext cx="24878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000" b="1" spc="0" baseline="0">
                    <a:ln/>
                    <a:solidFill>
                      <a:srgbClr val="FFFFFF"/>
                    </a:solidFill>
                    <a:latin typeface="Arial Nova Cond Light" panose="020B0306020202020204" pitchFamily="34" charset="0"/>
                    <a:sym typeface="Arial"/>
                    <a:rtl val="0"/>
                  </a:rPr>
                  <a:t>_</a:t>
                </a:r>
              </a:p>
            </p:txBody>
          </p:sp>
          <p:sp>
            <p:nvSpPr>
              <p:cNvPr id="963" name="TextBox 962">
                <a:extLst>
                  <a:ext uri="{FF2B5EF4-FFF2-40B4-BE49-F238E27FC236}">
                    <a16:creationId xmlns:a16="http://schemas.microsoft.com/office/drawing/2014/main" id="{3674D2CB-8A7F-BA3D-4A15-C2535D5AD651}"/>
                  </a:ext>
                </a:extLst>
              </p:cNvPr>
              <p:cNvSpPr txBox="1"/>
              <p:nvPr/>
            </p:nvSpPr>
            <p:spPr>
              <a:xfrm>
                <a:off x="9383040" y="2747056"/>
                <a:ext cx="24878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000" b="1" spc="0" baseline="0">
                    <a:ln/>
                    <a:solidFill>
                      <a:srgbClr val="FFFFFF"/>
                    </a:solidFill>
                    <a:latin typeface="Arial Nova Cond Light" panose="020B0306020202020204" pitchFamily="34" charset="0"/>
                    <a:sym typeface="Arial"/>
                    <a:rtl val="0"/>
                  </a:rPr>
                  <a:t>T</a:t>
                </a:r>
              </a:p>
            </p:txBody>
          </p:sp>
          <p:sp>
            <p:nvSpPr>
              <p:cNvPr id="964" name="TextBox 963">
                <a:extLst>
                  <a:ext uri="{FF2B5EF4-FFF2-40B4-BE49-F238E27FC236}">
                    <a16:creationId xmlns:a16="http://schemas.microsoft.com/office/drawing/2014/main" id="{496481E0-23D3-7FED-3C1C-9770523FA6E0}"/>
                  </a:ext>
                </a:extLst>
              </p:cNvPr>
              <p:cNvSpPr txBox="1"/>
              <p:nvPr/>
            </p:nvSpPr>
            <p:spPr>
              <a:xfrm>
                <a:off x="9454294" y="2747056"/>
                <a:ext cx="255198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000" b="1" spc="0" baseline="0">
                    <a:ln/>
                    <a:solidFill>
                      <a:srgbClr val="FFFFFF"/>
                    </a:solidFill>
                    <a:latin typeface="Arial Nova Cond Light" panose="020B0306020202020204" pitchFamily="34" charset="0"/>
                    <a:sym typeface="Arial"/>
                    <a:rtl val="0"/>
                  </a:rPr>
                  <a:t>X</a:t>
                </a:r>
              </a:p>
            </p:txBody>
          </p:sp>
          <p:sp>
            <p:nvSpPr>
              <p:cNvPr id="965" name="TextBox 964">
                <a:extLst>
                  <a:ext uri="{FF2B5EF4-FFF2-40B4-BE49-F238E27FC236}">
                    <a16:creationId xmlns:a16="http://schemas.microsoft.com/office/drawing/2014/main" id="{7A3B1D62-406B-BB8F-8E0D-78EFF34E395C}"/>
                  </a:ext>
                </a:extLst>
              </p:cNvPr>
              <p:cNvSpPr txBox="1"/>
              <p:nvPr/>
            </p:nvSpPr>
            <p:spPr>
              <a:xfrm>
                <a:off x="9071883" y="2512001"/>
                <a:ext cx="263214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000" b="1" spc="0" baseline="0">
                    <a:ln/>
                    <a:solidFill>
                      <a:srgbClr val="FFFFFF"/>
                    </a:solidFill>
                    <a:latin typeface="Arial Nova Cond Light" panose="020B0306020202020204" pitchFamily="34" charset="0"/>
                    <a:sym typeface="Arial"/>
                    <a:rtl val="0"/>
                  </a:rPr>
                  <a:t>U</a:t>
                </a:r>
              </a:p>
            </p:txBody>
          </p:sp>
          <p:sp>
            <p:nvSpPr>
              <p:cNvPr id="966" name="TextBox 965">
                <a:extLst>
                  <a:ext uri="{FF2B5EF4-FFF2-40B4-BE49-F238E27FC236}">
                    <a16:creationId xmlns:a16="http://schemas.microsoft.com/office/drawing/2014/main" id="{1D238C81-6B25-55D1-19B5-218FA555F7DE}"/>
                  </a:ext>
                </a:extLst>
              </p:cNvPr>
              <p:cNvSpPr txBox="1"/>
              <p:nvPr/>
            </p:nvSpPr>
            <p:spPr>
              <a:xfrm>
                <a:off x="9156123" y="2512001"/>
                <a:ext cx="255198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000" b="1" spc="0" baseline="0">
                    <a:ln/>
                    <a:solidFill>
                      <a:srgbClr val="FFFFFF"/>
                    </a:solidFill>
                    <a:latin typeface="Arial Nova Cond Light" panose="020B0306020202020204" pitchFamily="34" charset="0"/>
                    <a:sym typeface="Arial"/>
                    <a:rtl val="0"/>
                  </a:rPr>
                  <a:t>S</a:t>
                </a:r>
              </a:p>
            </p:txBody>
          </p:sp>
          <p:sp>
            <p:nvSpPr>
              <p:cNvPr id="967" name="TextBox 966">
                <a:extLst>
                  <a:ext uri="{FF2B5EF4-FFF2-40B4-BE49-F238E27FC236}">
                    <a16:creationId xmlns:a16="http://schemas.microsoft.com/office/drawing/2014/main" id="{1812BA43-517B-9595-1D85-2B33934C3A00}"/>
                  </a:ext>
                </a:extLst>
              </p:cNvPr>
              <p:cNvSpPr txBox="1"/>
              <p:nvPr/>
            </p:nvSpPr>
            <p:spPr>
              <a:xfrm>
                <a:off x="9233926" y="2512001"/>
                <a:ext cx="256802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000" b="1" spc="0" baseline="0">
                    <a:ln/>
                    <a:solidFill>
                      <a:srgbClr val="FFFFFF"/>
                    </a:solidFill>
                    <a:latin typeface="Arial Nova Cond Light" panose="020B0306020202020204" pitchFamily="34" charset="0"/>
                    <a:sym typeface="Arial"/>
                    <a:rtl val="0"/>
                  </a:rPr>
                  <a:t>B</a:t>
                </a:r>
              </a:p>
            </p:txBody>
          </p:sp>
          <p:sp>
            <p:nvSpPr>
              <p:cNvPr id="968" name="TextBox 967">
                <a:extLst>
                  <a:ext uri="{FF2B5EF4-FFF2-40B4-BE49-F238E27FC236}">
                    <a16:creationId xmlns:a16="http://schemas.microsoft.com/office/drawing/2014/main" id="{EEC32E6E-55A5-9AA6-1A7D-8E2A04D051BA}"/>
                  </a:ext>
                </a:extLst>
              </p:cNvPr>
              <p:cNvSpPr txBox="1"/>
              <p:nvPr/>
            </p:nvSpPr>
            <p:spPr>
              <a:xfrm>
                <a:off x="9318166" y="2512001"/>
                <a:ext cx="24878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000" b="1" spc="0" baseline="0">
                    <a:ln/>
                    <a:solidFill>
                      <a:srgbClr val="FFFFFF"/>
                    </a:solidFill>
                    <a:latin typeface="Arial Nova Cond Light" panose="020B0306020202020204" pitchFamily="34" charset="0"/>
                    <a:sym typeface="Arial"/>
                    <a:rtl val="0"/>
                  </a:rPr>
                  <a:t>_</a:t>
                </a:r>
              </a:p>
            </p:txBody>
          </p:sp>
          <p:sp>
            <p:nvSpPr>
              <p:cNvPr id="969" name="TextBox 968">
                <a:extLst>
                  <a:ext uri="{FF2B5EF4-FFF2-40B4-BE49-F238E27FC236}">
                    <a16:creationId xmlns:a16="http://schemas.microsoft.com/office/drawing/2014/main" id="{89BFA73A-BA1F-4342-CE11-29F14B62B506}"/>
                  </a:ext>
                </a:extLst>
              </p:cNvPr>
              <p:cNvSpPr txBox="1"/>
              <p:nvPr/>
            </p:nvSpPr>
            <p:spPr>
              <a:xfrm>
                <a:off x="9383040" y="2512001"/>
                <a:ext cx="260008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000" b="1" spc="0" baseline="0">
                    <a:ln/>
                    <a:solidFill>
                      <a:srgbClr val="FFFFFF"/>
                    </a:solidFill>
                    <a:latin typeface="Arial Nova Cond Light" panose="020B0306020202020204" pitchFamily="34" charset="0"/>
                    <a:sym typeface="Arial"/>
                    <a:rtl val="0"/>
                  </a:rPr>
                  <a:t>R</a:t>
                </a:r>
              </a:p>
            </p:txBody>
          </p:sp>
          <p:sp>
            <p:nvSpPr>
              <p:cNvPr id="970" name="TextBox 969">
                <a:extLst>
                  <a:ext uri="{FF2B5EF4-FFF2-40B4-BE49-F238E27FC236}">
                    <a16:creationId xmlns:a16="http://schemas.microsoft.com/office/drawing/2014/main" id="{799986B5-1D16-ECC5-2E52-AE333B6FEB65}"/>
                  </a:ext>
                </a:extLst>
              </p:cNvPr>
              <p:cNvSpPr txBox="1"/>
              <p:nvPr/>
            </p:nvSpPr>
            <p:spPr>
              <a:xfrm>
                <a:off x="9467280" y="2512001"/>
                <a:ext cx="255198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000" b="1" spc="0" baseline="0">
                    <a:ln/>
                    <a:solidFill>
                      <a:srgbClr val="FFFFFF"/>
                    </a:solidFill>
                    <a:latin typeface="Arial Nova Cond Light" panose="020B0306020202020204" pitchFamily="34" charset="0"/>
                    <a:sym typeface="Arial"/>
                    <a:rtl val="0"/>
                  </a:rPr>
                  <a:t>X</a:t>
                </a:r>
              </a:p>
            </p:txBody>
          </p:sp>
        </p:grpSp>
        <p:sp>
          <p:nvSpPr>
            <p:cNvPr id="1142" name="TextBox 1141">
              <a:extLst>
                <a:ext uri="{FF2B5EF4-FFF2-40B4-BE49-F238E27FC236}">
                  <a16:creationId xmlns:a16="http://schemas.microsoft.com/office/drawing/2014/main" id="{A731FC77-49A7-DEEE-1926-379EEC0A1598}"/>
                </a:ext>
              </a:extLst>
            </p:cNvPr>
            <p:cNvSpPr txBox="1"/>
            <p:nvPr/>
          </p:nvSpPr>
          <p:spPr>
            <a:xfrm>
              <a:off x="9722721" y="2655120"/>
              <a:ext cx="26321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00" b="1" spc="0" baseline="0">
                  <a:ln/>
                  <a:solidFill>
                    <a:srgbClr val="FFFFFF"/>
                  </a:solidFill>
                  <a:latin typeface="Arial Nova Cond Light" panose="020B0306020202020204" pitchFamily="34" charset="0"/>
                  <a:sym typeface="Arial"/>
                  <a:rtl val="0"/>
                </a:rPr>
                <a:t>U</a:t>
              </a:r>
            </a:p>
          </p:txBody>
        </p:sp>
        <p:sp>
          <p:nvSpPr>
            <p:cNvPr id="1143" name="TextBox 1142">
              <a:extLst>
                <a:ext uri="{FF2B5EF4-FFF2-40B4-BE49-F238E27FC236}">
                  <a16:creationId xmlns:a16="http://schemas.microsoft.com/office/drawing/2014/main" id="{C2CCDAD1-8D38-3815-567D-67771C902FFE}"/>
                </a:ext>
              </a:extLst>
            </p:cNvPr>
            <p:cNvSpPr txBox="1"/>
            <p:nvPr/>
          </p:nvSpPr>
          <p:spPr>
            <a:xfrm>
              <a:off x="9806960" y="2655120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00" b="1" spc="0" baseline="0">
                  <a:ln/>
                  <a:solidFill>
                    <a:srgbClr val="FFFFFF"/>
                  </a:solidFill>
                  <a:latin typeface="Arial Nova Cond Light" panose="020B0306020202020204" pitchFamily="34" charset="0"/>
                  <a:sym typeface="Arial"/>
                  <a:rtl val="0"/>
                </a:rPr>
                <a:t>A</a:t>
              </a:r>
            </a:p>
          </p:txBody>
        </p:sp>
        <p:sp>
          <p:nvSpPr>
            <p:cNvPr id="1144" name="TextBox 1143">
              <a:extLst>
                <a:ext uri="{FF2B5EF4-FFF2-40B4-BE49-F238E27FC236}">
                  <a16:creationId xmlns:a16="http://schemas.microsoft.com/office/drawing/2014/main" id="{907A085F-CD6C-8A46-A9DF-80906764261E}"/>
                </a:ext>
              </a:extLst>
            </p:cNvPr>
            <p:cNvSpPr txBox="1"/>
            <p:nvPr/>
          </p:nvSpPr>
          <p:spPr>
            <a:xfrm>
              <a:off x="9891200" y="2655120"/>
              <a:ext cx="26000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00" b="1" spc="0" baseline="0">
                  <a:ln/>
                  <a:solidFill>
                    <a:srgbClr val="FFFFFF"/>
                  </a:solidFill>
                  <a:latin typeface="Arial Nova Cond Light" panose="020B0306020202020204" pitchFamily="34" charset="0"/>
                  <a:sym typeface="Arial"/>
                  <a:rtl val="0"/>
                </a:rPr>
                <a:t>R</a:t>
              </a:r>
            </a:p>
          </p:txBody>
        </p:sp>
        <p:sp>
          <p:nvSpPr>
            <p:cNvPr id="1145" name="TextBox 1144">
              <a:extLst>
                <a:ext uri="{FF2B5EF4-FFF2-40B4-BE49-F238E27FC236}">
                  <a16:creationId xmlns:a16="http://schemas.microsoft.com/office/drawing/2014/main" id="{93769E68-2F1C-62B9-D318-2EA41384BF89}"/>
                </a:ext>
              </a:extLst>
            </p:cNvPr>
            <p:cNvSpPr txBox="1"/>
            <p:nvPr/>
          </p:nvSpPr>
          <p:spPr>
            <a:xfrm>
              <a:off x="9975439" y="2655120"/>
              <a:ext cx="2487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00" b="1" spc="0" baseline="0">
                  <a:ln/>
                  <a:solidFill>
                    <a:srgbClr val="FFFFFF"/>
                  </a:solidFill>
                  <a:latin typeface="Arial Nova Cond Light" panose="020B0306020202020204" pitchFamily="34" charset="0"/>
                  <a:sym typeface="Arial"/>
                  <a:rtl val="0"/>
                </a:rPr>
                <a:t>T</a:t>
              </a:r>
            </a:p>
          </p:txBody>
        </p:sp>
        <p:sp>
          <p:nvSpPr>
            <p:cNvPr id="1146" name="TextBox 1145">
              <a:extLst>
                <a:ext uri="{FF2B5EF4-FFF2-40B4-BE49-F238E27FC236}">
                  <a16:creationId xmlns:a16="http://schemas.microsoft.com/office/drawing/2014/main" id="{C797201E-D8A9-5950-249A-2C94569A1449}"/>
                </a:ext>
              </a:extLst>
            </p:cNvPr>
            <p:cNvSpPr txBox="1"/>
            <p:nvPr/>
          </p:nvSpPr>
          <p:spPr>
            <a:xfrm>
              <a:off x="10046692" y="2655120"/>
              <a:ext cx="21672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00" b="1" spc="0" baseline="0">
                  <a:ln/>
                  <a:solidFill>
                    <a:srgbClr val="FFFFFF"/>
                  </a:solidFill>
                  <a:latin typeface="Arial Nova Cond Light" panose="020B0306020202020204" pitchFamily="34" charset="0"/>
                  <a:sym typeface="Arial"/>
                  <a:rtl val="0"/>
                </a:rPr>
                <a:t> </a:t>
              </a:r>
            </a:p>
          </p:txBody>
        </p:sp>
        <p:sp>
          <p:nvSpPr>
            <p:cNvPr id="1147" name="TextBox 1146">
              <a:extLst>
                <a:ext uri="{FF2B5EF4-FFF2-40B4-BE49-F238E27FC236}">
                  <a16:creationId xmlns:a16="http://schemas.microsoft.com/office/drawing/2014/main" id="{49CEAAB0-EA9C-97CE-E1DA-6E786B4B699C}"/>
                </a:ext>
              </a:extLst>
            </p:cNvPr>
            <p:cNvSpPr txBox="1"/>
            <p:nvPr/>
          </p:nvSpPr>
          <p:spPr>
            <a:xfrm>
              <a:off x="9594408" y="2514087"/>
              <a:ext cx="29367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400" b="1" spc="0" baseline="0">
                  <a:ln/>
                  <a:solidFill>
                    <a:srgbClr val="FFFFFF"/>
                  </a:solidFill>
                  <a:latin typeface="Arial Nova Cond Light" panose="020B0306020202020204" pitchFamily="34" charset="0"/>
                  <a:sym typeface="Arial"/>
                  <a:rtl val="0"/>
                </a:rPr>
                <a:t>}</a:t>
              </a:r>
            </a:p>
          </p:txBody>
        </p:sp>
      </p:grpSp>
      <p:grpSp>
        <p:nvGrpSpPr>
          <p:cNvPr id="1598" name="Group 1597">
            <a:extLst>
              <a:ext uri="{FF2B5EF4-FFF2-40B4-BE49-F238E27FC236}">
                <a16:creationId xmlns:a16="http://schemas.microsoft.com/office/drawing/2014/main" id="{F2056377-3ACE-A69C-9760-360CECA950B4}"/>
              </a:ext>
            </a:extLst>
          </p:cNvPr>
          <p:cNvGrpSpPr/>
          <p:nvPr/>
        </p:nvGrpSpPr>
        <p:grpSpPr>
          <a:xfrm>
            <a:off x="4415228" y="2054438"/>
            <a:ext cx="3356749" cy="3796848"/>
            <a:chOff x="4415228" y="2054438"/>
            <a:chExt cx="3356749" cy="3796848"/>
          </a:xfrm>
        </p:grpSpPr>
        <p:sp>
          <p:nvSpPr>
            <p:cNvPr id="819" name="Freeform: Shape 818">
              <a:extLst>
                <a:ext uri="{FF2B5EF4-FFF2-40B4-BE49-F238E27FC236}">
                  <a16:creationId xmlns:a16="http://schemas.microsoft.com/office/drawing/2014/main" id="{77F5ADC6-44B2-BCE8-682C-E89CCEA48A87}"/>
                </a:ext>
              </a:extLst>
            </p:cNvPr>
            <p:cNvSpPr/>
            <p:nvPr/>
          </p:nvSpPr>
          <p:spPr>
            <a:xfrm>
              <a:off x="4460008" y="2054438"/>
              <a:ext cx="3266149" cy="3760886"/>
            </a:xfrm>
            <a:custGeom>
              <a:avLst/>
              <a:gdLst>
                <a:gd name="connsiteX0" fmla="*/ -346 w 3266149"/>
                <a:gd name="connsiteY0" fmla="*/ -127 h 3760886"/>
                <a:gd name="connsiteX1" fmla="*/ 3265804 w 3266149"/>
                <a:gd name="connsiteY1" fmla="*/ -127 h 3760886"/>
                <a:gd name="connsiteX2" fmla="*/ 3265804 w 3266149"/>
                <a:gd name="connsiteY2" fmla="*/ 3760759 h 3760886"/>
                <a:gd name="connsiteX3" fmla="*/ -346 w 3266149"/>
                <a:gd name="connsiteY3" fmla="*/ 3760759 h 3760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66149" h="3760886">
                  <a:moveTo>
                    <a:pt x="-346" y="-127"/>
                  </a:moveTo>
                  <a:lnTo>
                    <a:pt x="3265804" y="-127"/>
                  </a:lnTo>
                  <a:lnTo>
                    <a:pt x="3265804" y="3760759"/>
                  </a:lnTo>
                  <a:lnTo>
                    <a:pt x="-346" y="3760759"/>
                  </a:lnTo>
                  <a:close/>
                </a:path>
              </a:pathLst>
            </a:custGeom>
            <a:solidFill>
              <a:srgbClr val="0061C2"/>
            </a:solidFill>
            <a:ln w="116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b="1">
                <a:latin typeface="Arial Nova Cond Light" panose="020B0306020202020204" pitchFamily="34" charset="0"/>
              </a:endParaRPr>
            </a:p>
          </p:txBody>
        </p:sp>
        <p:sp>
          <p:nvSpPr>
            <p:cNvPr id="820" name="Freeform: Shape 819">
              <a:extLst>
                <a:ext uri="{FF2B5EF4-FFF2-40B4-BE49-F238E27FC236}">
                  <a16:creationId xmlns:a16="http://schemas.microsoft.com/office/drawing/2014/main" id="{82D203DD-B2E9-7B3F-55B9-497440925416}"/>
                </a:ext>
              </a:extLst>
            </p:cNvPr>
            <p:cNvSpPr/>
            <p:nvPr/>
          </p:nvSpPr>
          <p:spPr>
            <a:xfrm>
              <a:off x="4460008" y="2054438"/>
              <a:ext cx="3266149" cy="3760886"/>
            </a:xfrm>
            <a:custGeom>
              <a:avLst/>
              <a:gdLst>
                <a:gd name="connsiteX0" fmla="*/ -346 w 3266149"/>
                <a:gd name="connsiteY0" fmla="*/ -127 h 3760886"/>
                <a:gd name="connsiteX1" fmla="*/ 3265804 w 3266149"/>
                <a:gd name="connsiteY1" fmla="*/ -127 h 3760886"/>
                <a:gd name="connsiteX2" fmla="*/ 3265804 w 3266149"/>
                <a:gd name="connsiteY2" fmla="*/ 3760759 h 3760886"/>
                <a:gd name="connsiteX3" fmla="*/ -346 w 3266149"/>
                <a:gd name="connsiteY3" fmla="*/ 3760759 h 3760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66149" h="3760886">
                  <a:moveTo>
                    <a:pt x="-346" y="-127"/>
                  </a:moveTo>
                  <a:lnTo>
                    <a:pt x="3265804" y="-127"/>
                  </a:lnTo>
                  <a:lnTo>
                    <a:pt x="3265804" y="3760759"/>
                  </a:lnTo>
                  <a:lnTo>
                    <a:pt x="-346" y="3760759"/>
                  </a:lnTo>
                  <a:close/>
                </a:path>
              </a:pathLst>
            </a:custGeom>
            <a:noFill/>
            <a:ln w="11657" cap="flat">
              <a:solidFill>
                <a:srgbClr val="0061C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b="1">
                <a:latin typeface="Arial Nova Cond Light" panose="020B0306020202020204" pitchFamily="34" charset="0"/>
              </a:endParaRPr>
            </a:p>
          </p:txBody>
        </p:sp>
        <p:sp>
          <p:nvSpPr>
            <p:cNvPr id="821" name="TextBox 820">
              <a:extLst>
                <a:ext uri="{FF2B5EF4-FFF2-40B4-BE49-F238E27FC236}">
                  <a16:creationId xmlns:a16="http://schemas.microsoft.com/office/drawing/2014/main" id="{852CFCBD-FAC2-3245-8CA7-A4ED75826464}"/>
                </a:ext>
              </a:extLst>
            </p:cNvPr>
            <p:cNvSpPr txBox="1"/>
            <p:nvPr/>
          </p:nvSpPr>
          <p:spPr>
            <a:xfrm>
              <a:off x="5288444" y="2102740"/>
              <a:ext cx="3129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000" b="1" spc="0" baseline="0">
                  <a:ln/>
                  <a:solidFill>
                    <a:srgbClr val="FFFFFF"/>
                  </a:solidFill>
                  <a:latin typeface="Arial Nova Cond Light" panose="020B0306020202020204" pitchFamily="34" charset="0"/>
                  <a:sym typeface="Arial"/>
                  <a:rtl val="0"/>
                </a:rPr>
                <a:t>S</a:t>
              </a:r>
            </a:p>
          </p:txBody>
        </p:sp>
        <p:sp>
          <p:nvSpPr>
            <p:cNvPr id="822" name="TextBox 821">
              <a:extLst>
                <a:ext uri="{FF2B5EF4-FFF2-40B4-BE49-F238E27FC236}">
                  <a16:creationId xmlns:a16="http://schemas.microsoft.com/office/drawing/2014/main" id="{5A0D8481-5E06-8370-3267-F13E86D52F35}"/>
                </a:ext>
              </a:extLst>
            </p:cNvPr>
            <p:cNvSpPr txBox="1"/>
            <p:nvPr/>
          </p:nvSpPr>
          <p:spPr>
            <a:xfrm>
              <a:off x="5444051" y="2102740"/>
              <a:ext cx="2840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000" b="1" spc="0" baseline="0">
                  <a:ln/>
                  <a:solidFill>
                    <a:srgbClr val="FFFFFF"/>
                  </a:solidFill>
                  <a:latin typeface="Arial Nova Cond Light" panose="020B0306020202020204" pitchFamily="34" charset="0"/>
                  <a:sym typeface="Arial"/>
                  <a:rtl val="0"/>
                </a:rPr>
                <a:t>y</a:t>
              </a:r>
            </a:p>
          </p:txBody>
        </p:sp>
        <p:sp>
          <p:nvSpPr>
            <p:cNvPr id="823" name="TextBox 822">
              <a:extLst>
                <a:ext uri="{FF2B5EF4-FFF2-40B4-BE49-F238E27FC236}">
                  <a16:creationId xmlns:a16="http://schemas.microsoft.com/office/drawing/2014/main" id="{D82242B4-667B-5435-75C5-4DE12F0ABB40}"/>
                </a:ext>
              </a:extLst>
            </p:cNvPr>
            <p:cNvSpPr txBox="1"/>
            <p:nvPr/>
          </p:nvSpPr>
          <p:spPr>
            <a:xfrm>
              <a:off x="5573800" y="2102740"/>
              <a:ext cx="2840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000" b="1" spc="0" baseline="0">
                  <a:ln/>
                  <a:solidFill>
                    <a:srgbClr val="FFFFFF"/>
                  </a:solidFill>
                  <a:latin typeface="Arial Nova Cond Light" panose="020B0306020202020204" pitchFamily="34" charset="0"/>
                  <a:sym typeface="Arial"/>
                  <a:rtl val="0"/>
                </a:rPr>
                <a:t>s</a:t>
              </a:r>
            </a:p>
          </p:txBody>
        </p:sp>
        <p:sp>
          <p:nvSpPr>
            <p:cNvPr id="824" name="TextBox 823">
              <a:extLst>
                <a:ext uri="{FF2B5EF4-FFF2-40B4-BE49-F238E27FC236}">
                  <a16:creationId xmlns:a16="http://schemas.microsoft.com/office/drawing/2014/main" id="{2A0B1ACD-6E29-A497-9735-BD6A1AAD2886}"/>
                </a:ext>
              </a:extLst>
            </p:cNvPr>
            <p:cNvSpPr txBox="1"/>
            <p:nvPr/>
          </p:nvSpPr>
          <p:spPr>
            <a:xfrm>
              <a:off x="5703548" y="2102740"/>
              <a:ext cx="24077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000" b="1" spc="0" baseline="0">
                  <a:ln/>
                  <a:solidFill>
                    <a:srgbClr val="FFFFFF"/>
                  </a:solidFill>
                  <a:latin typeface="Arial Nova Cond Light" panose="020B0306020202020204" pitchFamily="34" charset="0"/>
                  <a:sym typeface="Arial"/>
                  <a:rtl val="0"/>
                </a:rPr>
                <a:t>t</a:t>
              </a:r>
            </a:p>
          </p:txBody>
        </p:sp>
        <p:sp>
          <p:nvSpPr>
            <p:cNvPr id="825" name="TextBox 824">
              <a:extLst>
                <a:ext uri="{FF2B5EF4-FFF2-40B4-BE49-F238E27FC236}">
                  <a16:creationId xmlns:a16="http://schemas.microsoft.com/office/drawing/2014/main" id="{3235DE7F-3316-2E7C-C314-1ECCB2E79C4F}"/>
                </a:ext>
              </a:extLst>
            </p:cNvPr>
            <p:cNvSpPr txBox="1"/>
            <p:nvPr/>
          </p:nvSpPr>
          <p:spPr>
            <a:xfrm>
              <a:off x="5781238" y="2102740"/>
              <a:ext cx="29046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000" b="1" spc="0" baseline="0">
                  <a:ln/>
                  <a:solidFill>
                    <a:srgbClr val="FFFFFF"/>
                  </a:solidFill>
                  <a:latin typeface="Arial Nova Cond Light" panose="020B0306020202020204" pitchFamily="34" charset="0"/>
                  <a:sym typeface="Arial"/>
                  <a:rtl val="0"/>
                </a:rPr>
                <a:t>e</a:t>
              </a:r>
            </a:p>
          </p:txBody>
        </p:sp>
        <p:sp>
          <p:nvSpPr>
            <p:cNvPr id="826" name="TextBox 825">
              <a:extLst>
                <a:ext uri="{FF2B5EF4-FFF2-40B4-BE49-F238E27FC236}">
                  <a16:creationId xmlns:a16="http://schemas.microsoft.com/office/drawing/2014/main" id="{7A59ABA1-A912-A2F0-9A30-B25D8EA5A090}"/>
                </a:ext>
              </a:extLst>
            </p:cNvPr>
            <p:cNvSpPr txBox="1"/>
            <p:nvPr/>
          </p:nvSpPr>
          <p:spPr>
            <a:xfrm>
              <a:off x="5910985" y="2102740"/>
              <a:ext cx="35779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000" b="1" spc="0" baseline="0">
                  <a:ln/>
                  <a:solidFill>
                    <a:srgbClr val="FFFFFF"/>
                  </a:solidFill>
                  <a:latin typeface="Arial Nova Cond Light" panose="020B0306020202020204" pitchFamily="34" charset="0"/>
                  <a:sym typeface="Arial"/>
                  <a:rtl val="0"/>
                </a:rPr>
                <a:t>m</a:t>
              </a:r>
            </a:p>
          </p:txBody>
        </p:sp>
        <p:sp>
          <p:nvSpPr>
            <p:cNvPr id="827" name="TextBox 826">
              <a:extLst>
                <a:ext uri="{FF2B5EF4-FFF2-40B4-BE49-F238E27FC236}">
                  <a16:creationId xmlns:a16="http://schemas.microsoft.com/office/drawing/2014/main" id="{0580608F-ECEA-A944-2A4C-96DCE205CBE8}"/>
                </a:ext>
              </a:extLst>
            </p:cNvPr>
            <p:cNvSpPr txBox="1"/>
            <p:nvPr/>
          </p:nvSpPr>
          <p:spPr>
            <a:xfrm>
              <a:off x="6118423" y="2102740"/>
              <a:ext cx="24878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000" b="1" spc="0" baseline="0">
                  <a:ln/>
                  <a:solidFill>
                    <a:srgbClr val="FFFFFF"/>
                  </a:solidFill>
                  <a:latin typeface="Arial Nova Cond Light" panose="020B0306020202020204" pitchFamily="34" charset="0"/>
                  <a:sym typeface="Arial"/>
                  <a:rtl val="0"/>
                </a:rPr>
                <a:t> </a:t>
              </a:r>
            </a:p>
          </p:txBody>
        </p:sp>
        <p:sp>
          <p:nvSpPr>
            <p:cNvPr id="828" name="TextBox 827">
              <a:extLst>
                <a:ext uri="{FF2B5EF4-FFF2-40B4-BE49-F238E27FC236}">
                  <a16:creationId xmlns:a16="http://schemas.microsoft.com/office/drawing/2014/main" id="{98810918-5185-6EA9-EAEF-844DA1E7F03D}"/>
                </a:ext>
              </a:extLst>
            </p:cNvPr>
            <p:cNvSpPr txBox="1"/>
            <p:nvPr/>
          </p:nvSpPr>
          <p:spPr>
            <a:xfrm>
              <a:off x="6183241" y="2102740"/>
              <a:ext cx="36901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000" b="1" spc="0" baseline="0">
                  <a:ln/>
                  <a:solidFill>
                    <a:srgbClr val="FFFFFF"/>
                  </a:solidFill>
                  <a:latin typeface="Arial Nova Cond Light" panose="020B0306020202020204" pitchFamily="34" charset="0"/>
                  <a:sym typeface="Arial"/>
                  <a:rtl val="0"/>
                </a:rPr>
                <a:t>M</a:t>
              </a:r>
            </a:p>
          </p:txBody>
        </p:sp>
        <p:sp>
          <p:nvSpPr>
            <p:cNvPr id="829" name="TextBox 828">
              <a:extLst>
                <a:ext uri="{FF2B5EF4-FFF2-40B4-BE49-F238E27FC236}">
                  <a16:creationId xmlns:a16="http://schemas.microsoft.com/office/drawing/2014/main" id="{93B23F23-0D6C-CBEC-6E43-40CDD10B254A}"/>
                </a:ext>
              </a:extLst>
            </p:cNvPr>
            <p:cNvSpPr txBox="1"/>
            <p:nvPr/>
          </p:nvSpPr>
          <p:spPr>
            <a:xfrm>
              <a:off x="6377578" y="2102740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000" b="1" spc="0" baseline="0">
                  <a:ln/>
                  <a:solidFill>
                    <a:srgbClr val="FFFFFF"/>
                  </a:solidFill>
                  <a:latin typeface="Arial Nova Cond Light" panose="020B0306020202020204" pitchFamily="34" charset="0"/>
                  <a:sym typeface="Arial"/>
                  <a:rtl val="0"/>
                </a:rPr>
                <a:t>C</a:t>
              </a:r>
            </a:p>
          </p:txBody>
        </p:sp>
        <p:sp>
          <p:nvSpPr>
            <p:cNvPr id="830" name="TextBox 829">
              <a:extLst>
                <a:ext uri="{FF2B5EF4-FFF2-40B4-BE49-F238E27FC236}">
                  <a16:creationId xmlns:a16="http://schemas.microsoft.com/office/drawing/2014/main" id="{7F00EE5A-5CC2-783B-CF3F-69676030098F}"/>
                </a:ext>
              </a:extLst>
            </p:cNvPr>
            <p:cNvSpPr txBox="1"/>
            <p:nvPr/>
          </p:nvSpPr>
          <p:spPr>
            <a:xfrm>
              <a:off x="6546052" y="2102740"/>
              <a:ext cx="3257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000" b="1" spc="0" baseline="0">
                  <a:ln/>
                  <a:solidFill>
                    <a:srgbClr val="FFFFFF"/>
                  </a:solidFill>
                  <a:latin typeface="Arial Nova Cond Light" panose="020B0306020202020204" pitchFamily="34" charset="0"/>
                  <a:sym typeface="Arial"/>
                  <a:rtl val="0"/>
                </a:rPr>
                <a:t>U</a:t>
              </a:r>
            </a:p>
          </p:txBody>
        </p:sp>
        <p:sp>
          <p:nvSpPr>
            <p:cNvPr id="831" name="TextBox 830">
              <a:extLst>
                <a:ext uri="{FF2B5EF4-FFF2-40B4-BE49-F238E27FC236}">
                  <a16:creationId xmlns:a16="http://schemas.microsoft.com/office/drawing/2014/main" id="{5C794920-DD60-2C09-075C-424EB3D66B96}"/>
                </a:ext>
              </a:extLst>
            </p:cNvPr>
            <p:cNvSpPr txBox="1"/>
            <p:nvPr/>
          </p:nvSpPr>
          <p:spPr>
            <a:xfrm>
              <a:off x="5515185" y="2384806"/>
              <a:ext cx="30008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000" b="1" spc="0" baseline="0">
                  <a:ln/>
                  <a:solidFill>
                    <a:srgbClr val="FFFFFF"/>
                  </a:solidFill>
                  <a:latin typeface="Arial Nova Cond Light" panose="020B0306020202020204" pitchFamily="34" charset="0"/>
                  <a:sym typeface="Arial"/>
                  <a:rtl val="0"/>
                </a:rPr>
                <a:t>n</a:t>
              </a:r>
            </a:p>
          </p:txBody>
        </p:sp>
        <p:sp>
          <p:nvSpPr>
            <p:cNvPr id="832" name="TextBox 831">
              <a:extLst>
                <a:ext uri="{FF2B5EF4-FFF2-40B4-BE49-F238E27FC236}">
                  <a16:creationId xmlns:a16="http://schemas.microsoft.com/office/drawing/2014/main" id="{532924A0-F1BA-8441-C773-CCBFC7FC94FE}"/>
                </a:ext>
              </a:extLst>
            </p:cNvPr>
            <p:cNvSpPr txBox="1"/>
            <p:nvPr/>
          </p:nvSpPr>
          <p:spPr>
            <a:xfrm>
              <a:off x="5657692" y="2384806"/>
              <a:ext cx="31611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000" b="1" spc="0" baseline="0" dirty="0">
                  <a:ln/>
                  <a:solidFill>
                    <a:srgbClr val="FFFFFF"/>
                  </a:solidFill>
                  <a:latin typeface="Arial Nova Cond Light" panose="020B0306020202020204" pitchFamily="34" charset="0"/>
                  <a:sym typeface="Arial"/>
                  <a:rtl val="0"/>
                </a:rPr>
                <a:t>R</a:t>
              </a:r>
            </a:p>
          </p:txBody>
        </p:sp>
        <p:sp>
          <p:nvSpPr>
            <p:cNvPr id="833" name="TextBox 832">
              <a:extLst>
                <a:ext uri="{FF2B5EF4-FFF2-40B4-BE49-F238E27FC236}">
                  <a16:creationId xmlns:a16="http://schemas.microsoft.com/office/drawing/2014/main" id="{BC072E62-3E65-1CEB-4B85-AC108379CFE3}"/>
                </a:ext>
              </a:extLst>
            </p:cNvPr>
            <p:cNvSpPr txBox="1"/>
            <p:nvPr/>
          </p:nvSpPr>
          <p:spPr>
            <a:xfrm>
              <a:off x="5826172" y="2384806"/>
              <a:ext cx="30008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000" b="1" spc="0" baseline="0">
                  <a:ln/>
                  <a:solidFill>
                    <a:srgbClr val="FFFFFF"/>
                  </a:solidFill>
                  <a:latin typeface="Arial Nova Cond Light" panose="020B0306020202020204" pitchFamily="34" charset="0"/>
                  <a:sym typeface="Arial"/>
                  <a:rtl val="0"/>
                </a:rPr>
                <a:t>F</a:t>
              </a:r>
            </a:p>
          </p:txBody>
        </p:sp>
        <p:sp>
          <p:nvSpPr>
            <p:cNvPr id="834" name="TextBox 833">
              <a:extLst>
                <a:ext uri="{FF2B5EF4-FFF2-40B4-BE49-F238E27FC236}">
                  <a16:creationId xmlns:a16="http://schemas.microsoft.com/office/drawing/2014/main" id="{798D551C-175A-F3A5-3529-B18C94239949}"/>
                </a:ext>
              </a:extLst>
            </p:cNvPr>
            <p:cNvSpPr txBox="1"/>
            <p:nvPr/>
          </p:nvSpPr>
          <p:spPr>
            <a:xfrm>
              <a:off x="5968678" y="2384806"/>
              <a:ext cx="30008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000" b="1" spc="0" baseline="0">
                  <a:ln/>
                  <a:solidFill>
                    <a:srgbClr val="FFFFFF"/>
                  </a:solidFill>
                  <a:latin typeface="Arial Nova Cond Light" panose="020B0306020202020204" pitchFamily="34" charset="0"/>
                  <a:sym typeface="Arial"/>
                  <a:rtl val="0"/>
                </a:rPr>
                <a:t>9</a:t>
              </a:r>
            </a:p>
          </p:txBody>
        </p:sp>
        <p:sp>
          <p:nvSpPr>
            <p:cNvPr id="835" name="TextBox 834">
              <a:extLst>
                <a:ext uri="{FF2B5EF4-FFF2-40B4-BE49-F238E27FC236}">
                  <a16:creationId xmlns:a16="http://schemas.microsoft.com/office/drawing/2014/main" id="{BC2DD46F-D8BE-AEF1-9CEC-2D642548C365}"/>
                </a:ext>
              </a:extLst>
            </p:cNvPr>
            <p:cNvSpPr txBox="1"/>
            <p:nvPr/>
          </p:nvSpPr>
          <p:spPr>
            <a:xfrm>
              <a:off x="6098426" y="2384806"/>
              <a:ext cx="30008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000" b="1" spc="0" baseline="0" dirty="0">
                  <a:ln/>
                  <a:solidFill>
                    <a:srgbClr val="FFFFFF"/>
                  </a:solidFill>
                  <a:latin typeface="Arial Nova Cond Light" panose="020B0306020202020204" pitchFamily="34" charset="0"/>
                  <a:sym typeface="Arial"/>
                  <a:rtl val="0"/>
                </a:rPr>
                <a:t>1</a:t>
              </a:r>
            </a:p>
          </p:txBody>
        </p:sp>
        <p:sp>
          <p:nvSpPr>
            <p:cNvPr id="836" name="TextBox 835">
              <a:extLst>
                <a:ext uri="{FF2B5EF4-FFF2-40B4-BE49-F238E27FC236}">
                  <a16:creationId xmlns:a16="http://schemas.microsoft.com/office/drawing/2014/main" id="{FE1818B1-2FAB-242E-D398-AB0169F20952}"/>
                </a:ext>
              </a:extLst>
            </p:cNvPr>
            <p:cNvSpPr txBox="1"/>
            <p:nvPr/>
          </p:nvSpPr>
          <p:spPr>
            <a:xfrm>
              <a:off x="6228174" y="2384806"/>
              <a:ext cx="30008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000" b="1" spc="0" baseline="0">
                  <a:ln/>
                  <a:solidFill>
                    <a:srgbClr val="FFFFFF"/>
                  </a:solidFill>
                  <a:latin typeface="Arial Nova Cond Light" panose="020B0306020202020204" pitchFamily="34" charset="0"/>
                  <a:sym typeface="Arial"/>
                  <a:rtl val="0"/>
                </a:rPr>
                <a:t>6</a:t>
              </a:r>
            </a:p>
          </p:txBody>
        </p:sp>
        <p:sp>
          <p:nvSpPr>
            <p:cNvPr id="837" name="TextBox 836">
              <a:extLst>
                <a:ext uri="{FF2B5EF4-FFF2-40B4-BE49-F238E27FC236}">
                  <a16:creationId xmlns:a16="http://schemas.microsoft.com/office/drawing/2014/main" id="{0A08726B-7D54-30AB-5622-5E0F8F092F1D}"/>
                </a:ext>
              </a:extLst>
            </p:cNvPr>
            <p:cNvSpPr txBox="1"/>
            <p:nvPr/>
          </p:nvSpPr>
          <p:spPr>
            <a:xfrm>
              <a:off x="6357923" y="2384806"/>
              <a:ext cx="30008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000" b="1" spc="0" baseline="0" dirty="0">
                  <a:ln/>
                  <a:solidFill>
                    <a:srgbClr val="FFFFFF"/>
                  </a:solidFill>
                  <a:latin typeface="Arial Nova Cond Light" panose="020B0306020202020204" pitchFamily="34" charset="0"/>
                  <a:sym typeface="Arial"/>
                  <a:rtl val="0"/>
                </a:rPr>
                <a:t>0</a:t>
              </a:r>
            </a:p>
          </p:txBody>
        </p:sp>
        <p:sp>
          <p:nvSpPr>
            <p:cNvPr id="1181" name="TextBox 1180">
              <a:extLst>
                <a:ext uri="{FF2B5EF4-FFF2-40B4-BE49-F238E27FC236}">
                  <a16:creationId xmlns:a16="http://schemas.microsoft.com/office/drawing/2014/main" id="{1FA64EE1-7C14-E11C-5632-4A6FFDF00629}"/>
                </a:ext>
              </a:extLst>
            </p:cNvPr>
            <p:cNvSpPr txBox="1"/>
            <p:nvPr/>
          </p:nvSpPr>
          <p:spPr>
            <a:xfrm>
              <a:off x="7523089" y="2749142"/>
              <a:ext cx="2487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00" b="1" spc="0" baseline="0">
                  <a:ln/>
                  <a:solidFill>
                    <a:srgbClr val="FFFFFF"/>
                  </a:solidFill>
                  <a:latin typeface="Arial Nova Cond Light" panose="020B0306020202020204" pitchFamily="34" charset="0"/>
                  <a:sym typeface="Arial"/>
                  <a:rtl val="0"/>
                </a:rPr>
                <a:t>6</a:t>
              </a:r>
            </a:p>
          </p:txBody>
        </p:sp>
        <p:sp>
          <p:nvSpPr>
            <p:cNvPr id="1189" name="TextBox 1188">
              <a:extLst>
                <a:ext uri="{FF2B5EF4-FFF2-40B4-BE49-F238E27FC236}">
                  <a16:creationId xmlns:a16="http://schemas.microsoft.com/office/drawing/2014/main" id="{0E1A3AD3-F679-32E2-3F37-D4A4DD0D38D3}"/>
                </a:ext>
              </a:extLst>
            </p:cNvPr>
            <p:cNvSpPr txBox="1"/>
            <p:nvPr/>
          </p:nvSpPr>
          <p:spPr>
            <a:xfrm>
              <a:off x="7523089" y="2514087"/>
              <a:ext cx="2487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00" b="1" spc="0" baseline="0">
                  <a:ln/>
                  <a:solidFill>
                    <a:srgbClr val="FFFFFF"/>
                  </a:solidFill>
                  <a:latin typeface="Arial Nova Cond Light" panose="020B0306020202020204" pitchFamily="34" charset="0"/>
                  <a:sym typeface="Arial"/>
                  <a:rtl val="0"/>
                </a:rPr>
                <a:t>7</a:t>
              </a:r>
            </a:p>
          </p:txBody>
        </p:sp>
        <p:sp>
          <p:nvSpPr>
            <p:cNvPr id="1284" name="TextBox 1283">
              <a:extLst>
                <a:ext uri="{FF2B5EF4-FFF2-40B4-BE49-F238E27FC236}">
                  <a16:creationId xmlns:a16="http://schemas.microsoft.com/office/drawing/2014/main" id="{BF9F71B1-FDB8-CEAD-E174-0B77B5F70C04}"/>
                </a:ext>
              </a:extLst>
            </p:cNvPr>
            <p:cNvSpPr txBox="1"/>
            <p:nvPr/>
          </p:nvSpPr>
          <p:spPr>
            <a:xfrm>
              <a:off x="7523089" y="5605065"/>
              <a:ext cx="2487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00" b="1" spc="0" baseline="0">
                  <a:ln/>
                  <a:solidFill>
                    <a:srgbClr val="FFFFFF"/>
                  </a:solidFill>
                  <a:latin typeface="Arial Nova Cond Light" panose="020B0306020202020204" pitchFamily="34" charset="0"/>
                  <a:sym typeface="Arial"/>
                  <a:rtl val="0"/>
                </a:rPr>
                <a:t>2</a:t>
              </a:r>
            </a:p>
          </p:txBody>
        </p:sp>
        <p:sp>
          <p:nvSpPr>
            <p:cNvPr id="1292" name="TextBox 1291">
              <a:extLst>
                <a:ext uri="{FF2B5EF4-FFF2-40B4-BE49-F238E27FC236}">
                  <a16:creationId xmlns:a16="http://schemas.microsoft.com/office/drawing/2014/main" id="{2C7A9B31-DF54-6846-A9AD-04D93D224747}"/>
                </a:ext>
              </a:extLst>
            </p:cNvPr>
            <p:cNvSpPr txBox="1"/>
            <p:nvPr/>
          </p:nvSpPr>
          <p:spPr>
            <a:xfrm>
              <a:off x="7523089" y="5370010"/>
              <a:ext cx="2487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00" b="1" spc="0" baseline="0">
                  <a:ln/>
                  <a:solidFill>
                    <a:srgbClr val="FFFFFF"/>
                  </a:solidFill>
                  <a:latin typeface="Arial Nova Cond Light" panose="020B0306020202020204" pitchFamily="34" charset="0"/>
                  <a:sym typeface="Arial"/>
                  <a:rtl val="0"/>
                </a:rPr>
                <a:t>1</a:t>
              </a:r>
            </a:p>
          </p:txBody>
        </p:sp>
        <p:sp>
          <p:nvSpPr>
            <p:cNvPr id="1303" name="TextBox 1302">
              <a:extLst>
                <a:ext uri="{FF2B5EF4-FFF2-40B4-BE49-F238E27FC236}">
                  <a16:creationId xmlns:a16="http://schemas.microsoft.com/office/drawing/2014/main" id="{56682BAC-5173-1925-4169-DFE57D65923C}"/>
                </a:ext>
              </a:extLst>
            </p:cNvPr>
            <p:cNvSpPr txBox="1"/>
            <p:nvPr/>
          </p:nvSpPr>
          <p:spPr>
            <a:xfrm>
              <a:off x="7523089" y="4899899"/>
              <a:ext cx="2487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00" b="1" spc="0" baseline="0">
                  <a:ln/>
                  <a:solidFill>
                    <a:srgbClr val="FFFFFF"/>
                  </a:solidFill>
                  <a:latin typeface="Arial Nova Cond Light" panose="020B0306020202020204" pitchFamily="34" charset="0"/>
                  <a:sym typeface="Arial"/>
                  <a:rtl val="0"/>
                </a:rPr>
                <a:t>0</a:t>
              </a:r>
            </a:p>
          </p:txBody>
        </p:sp>
        <p:sp>
          <p:nvSpPr>
            <p:cNvPr id="1315" name="TextBox 1314">
              <a:extLst>
                <a:ext uri="{FF2B5EF4-FFF2-40B4-BE49-F238E27FC236}">
                  <a16:creationId xmlns:a16="http://schemas.microsoft.com/office/drawing/2014/main" id="{DE8AE16B-37B8-2B8B-4348-159529F8350C}"/>
                </a:ext>
              </a:extLst>
            </p:cNvPr>
            <p:cNvSpPr txBox="1"/>
            <p:nvPr/>
          </p:nvSpPr>
          <p:spPr>
            <a:xfrm>
              <a:off x="7523163" y="5134955"/>
              <a:ext cx="2487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00" b="1" spc="0" baseline="0">
                  <a:ln/>
                  <a:solidFill>
                    <a:srgbClr val="FFFFFF"/>
                  </a:solidFill>
                  <a:latin typeface="Arial Nova Cond Light" panose="020B0306020202020204" pitchFamily="34" charset="0"/>
                  <a:sym typeface="Arial"/>
                  <a:rtl val="0"/>
                </a:rPr>
                <a:t>1</a:t>
              </a:r>
            </a:p>
          </p:txBody>
        </p:sp>
        <p:sp>
          <p:nvSpPr>
            <p:cNvPr id="1335" name="TextBox 1334">
              <a:extLst>
                <a:ext uri="{FF2B5EF4-FFF2-40B4-BE49-F238E27FC236}">
                  <a16:creationId xmlns:a16="http://schemas.microsoft.com/office/drawing/2014/main" id="{5C38AF97-100D-998C-2DC1-BFC38874E00C}"/>
                </a:ext>
              </a:extLst>
            </p:cNvPr>
            <p:cNvSpPr txBox="1"/>
            <p:nvPr/>
          </p:nvSpPr>
          <p:spPr>
            <a:xfrm>
              <a:off x="7523089" y="4664844"/>
              <a:ext cx="2487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00" b="1" spc="0" baseline="0">
                  <a:ln/>
                  <a:solidFill>
                    <a:srgbClr val="FFFFFF"/>
                  </a:solidFill>
                  <a:latin typeface="Arial Nova Cond Light" panose="020B0306020202020204" pitchFamily="34" charset="0"/>
                  <a:sym typeface="Arial"/>
                  <a:rtl val="0"/>
                </a:rPr>
                <a:t>8</a:t>
              </a:r>
            </a:p>
          </p:txBody>
        </p:sp>
        <p:sp>
          <p:nvSpPr>
            <p:cNvPr id="1343" name="TextBox 1342">
              <a:extLst>
                <a:ext uri="{FF2B5EF4-FFF2-40B4-BE49-F238E27FC236}">
                  <a16:creationId xmlns:a16="http://schemas.microsoft.com/office/drawing/2014/main" id="{466823B0-81BB-9FF1-E124-F3B95E1CF708}"/>
                </a:ext>
              </a:extLst>
            </p:cNvPr>
            <p:cNvSpPr txBox="1"/>
            <p:nvPr/>
          </p:nvSpPr>
          <p:spPr>
            <a:xfrm>
              <a:off x="7523089" y="4429788"/>
              <a:ext cx="2487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00" b="1" spc="0" baseline="0">
                  <a:ln/>
                  <a:solidFill>
                    <a:srgbClr val="FFFFFF"/>
                  </a:solidFill>
                  <a:latin typeface="Arial Nova Cond Light" panose="020B0306020202020204" pitchFamily="34" charset="0"/>
                  <a:sym typeface="Arial"/>
                  <a:rtl val="0"/>
                </a:rPr>
                <a:t>7</a:t>
              </a:r>
            </a:p>
          </p:txBody>
        </p:sp>
        <p:sp>
          <p:nvSpPr>
            <p:cNvPr id="1352" name="TextBox 1351">
              <a:extLst>
                <a:ext uri="{FF2B5EF4-FFF2-40B4-BE49-F238E27FC236}">
                  <a16:creationId xmlns:a16="http://schemas.microsoft.com/office/drawing/2014/main" id="{08AEC324-B5AD-D369-771E-7A3196700517}"/>
                </a:ext>
              </a:extLst>
            </p:cNvPr>
            <p:cNvSpPr txBox="1"/>
            <p:nvPr/>
          </p:nvSpPr>
          <p:spPr>
            <a:xfrm>
              <a:off x="7523191" y="3959678"/>
              <a:ext cx="2487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00" b="1" spc="0" baseline="0">
                  <a:ln/>
                  <a:solidFill>
                    <a:srgbClr val="FFFFFF"/>
                  </a:solidFill>
                  <a:latin typeface="Arial Nova Cond Light" panose="020B0306020202020204" pitchFamily="34" charset="0"/>
                  <a:sym typeface="Arial"/>
                  <a:rtl val="0"/>
                </a:rPr>
                <a:t>5</a:t>
              </a:r>
            </a:p>
          </p:txBody>
        </p:sp>
        <p:sp>
          <p:nvSpPr>
            <p:cNvPr id="1361" name="TextBox 1360">
              <a:extLst>
                <a:ext uri="{FF2B5EF4-FFF2-40B4-BE49-F238E27FC236}">
                  <a16:creationId xmlns:a16="http://schemas.microsoft.com/office/drawing/2014/main" id="{926E5125-0FF3-D6A5-F795-368E27D77669}"/>
                </a:ext>
              </a:extLst>
            </p:cNvPr>
            <p:cNvSpPr txBox="1"/>
            <p:nvPr/>
          </p:nvSpPr>
          <p:spPr>
            <a:xfrm>
              <a:off x="7523191" y="3607095"/>
              <a:ext cx="2487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00" b="1" spc="0" baseline="0">
                  <a:ln/>
                  <a:solidFill>
                    <a:srgbClr val="FFFFFF"/>
                  </a:solidFill>
                  <a:latin typeface="Arial Nova Cond Light" panose="020B0306020202020204" pitchFamily="34" charset="0"/>
                  <a:sym typeface="Arial"/>
                  <a:rtl val="0"/>
                </a:rPr>
                <a:t>9</a:t>
              </a:r>
            </a:p>
          </p:txBody>
        </p:sp>
        <p:sp>
          <p:nvSpPr>
            <p:cNvPr id="1368" name="TextBox 1367">
              <a:extLst>
                <a:ext uri="{FF2B5EF4-FFF2-40B4-BE49-F238E27FC236}">
                  <a16:creationId xmlns:a16="http://schemas.microsoft.com/office/drawing/2014/main" id="{D0EEDA52-5FD9-73D9-78F8-B53983FAAFCD}"/>
                </a:ext>
              </a:extLst>
            </p:cNvPr>
            <p:cNvSpPr txBox="1"/>
            <p:nvPr/>
          </p:nvSpPr>
          <p:spPr>
            <a:xfrm>
              <a:off x="7523026" y="4194733"/>
              <a:ext cx="2487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00" b="1" spc="0" baseline="0">
                  <a:ln/>
                  <a:solidFill>
                    <a:srgbClr val="FFFFFF"/>
                  </a:solidFill>
                  <a:latin typeface="Arial Nova Cond Light" panose="020B0306020202020204" pitchFamily="34" charset="0"/>
                  <a:sym typeface="Arial"/>
                  <a:rtl val="0"/>
                </a:rPr>
                <a:t>5</a:t>
              </a:r>
            </a:p>
          </p:txBody>
        </p:sp>
        <p:grpSp>
          <p:nvGrpSpPr>
            <p:cNvPr id="1597" name="Group 1596">
              <a:extLst>
                <a:ext uri="{FF2B5EF4-FFF2-40B4-BE49-F238E27FC236}">
                  <a16:creationId xmlns:a16="http://schemas.microsoft.com/office/drawing/2014/main" id="{DED63490-3A69-B272-8129-1703FC513FD5}"/>
                </a:ext>
              </a:extLst>
            </p:cNvPr>
            <p:cNvGrpSpPr/>
            <p:nvPr/>
          </p:nvGrpSpPr>
          <p:grpSpPr>
            <a:xfrm>
              <a:off x="4415228" y="2514087"/>
              <a:ext cx="3291875" cy="3337199"/>
              <a:chOff x="4415228" y="2514087"/>
              <a:chExt cx="3291875" cy="3337199"/>
            </a:xfrm>
          </p:grpSpPr>
          <p:sp>
            <p:nvSpPr>
              <p:cNvPr id="1151" name="TextBox 1150">
                <a:extLst>
                  <a:ext uri="{FF2B5EF4-FFF2-40B4-BE49-F238E27FC236}">
                    <a16:creationId xmlns:a16="http://schemas.microsoft.com/office/drawing/2014/main" id="{70EFA755-A274-1E98-050A-B4F5B6080297}"/>
                  </a:ext>
                </a:extLst>
              </p:cNvPr>
              <p:cNvSpPr txBox="1"/>
              <p:nvPr/>
            </p:nvSpPr>
            <p:spPr>
              <a:xfrm>
                <a:off x="4415228" y="3019456"/>
                <a:ext cx="256802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000" b="1" spc="0" baseline="0">
                    <a:ln/>
                    <a:solidFill>
                      <a:srgbClr val="FFFFFF"/>
                    </a:solidFill>
                    <a:latin typeface="Arial Nova Cond Light" panose="020B0306020202020204" pitchFamily="34" charset="0"/>
                    <a:sym typeface="Arial"/>
                    <a:rtl val="0"/>
                  </a:rPr>
                  <a:t>P</a:t>
                </a:r>
              </a:p>
            </p:txBody>
          </p:sp>
          <p:sp>
            <p:nvSpPr>
              <p:cNvPr id="1152" name="TextBox 1151">
                <a:extLst>
                  <a:ext uri="{FF2B5EF4-FFF2-40B4-BE49-F238E27FC236}">
                    <a16:creationId xmlns:a16="http://schemas.microsoft.com/office/drawing/2014/main" id="{CA8D0565-8271-A882-8478-4C0AE0E49D6B}"/>
                  </a:ext>
                </a:extLst>
              </p:cNvPr>
              <p:cNvSpPr txBox="1"/>
              <p:nvPr/>
            </p:nvSpPr>
            <p:spPr>
              <a:xfrm>
                <a:off x="4493031" y="3019456"/>
                <a:ext cx="24878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000" b="1" spc="0" baseline="0">
                    <a:ln/>
                    <a:solidFill>
                      <a:srgbClr val="FFFFFF"/>
                    </a:solidFill>
                    <a:latin typeface="Arial Nova Cond Light" panose="020B0306020202020204" pitchFamily="34" charset="0"/>
                    <a:sym typeface="Arial"/>
                    <a:rtl val="0"/>
                  </a:rPr>
                  <a:t>0</a:t>
                </a:r>
              </a:p>
            </p:txBody>
          </p:sp>
          <p:sp>
            <p:nvSpPr>
              <p:cNvPr id="1153" name="TextBox 1152">
                <a:extLst>
                  <a:ext uri="{FF2B5EF4-FFF2-40B4-BE49-F238E27FC236}">
                    <a16:creationId xmlns:a16="http://schemas.microsoft.com/office/drawing/2014/main" id="{E19C7A59-E15C-8625-6A44-49FDAFFE9199}"/>
                  </a:ext>
                </a:extLst>
              </p:cNvPr>
              <p:cNvSpPr txBox="1"/>
              <p:nvPr/>
            </p:nvSpPr>
            <p:spPr>
              <a:xfrm>
                <a:off x="4557905" y="3019456"/>
                <a:ext cx="213520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000" b="1" spc="0" baseline="0">
                    <a:ln/>
                    <a:solidFill>
                      <a:srgbClr val="FFFFFF"/>
                    </a:solidFill>
                    <a:latin typeface="Arial Nova Cond Light" panose="020B0306020202020204" pitchFamily="34" charset="0"/>
                    <a:sym typeface="Arial"/>
                    <a:rtl val="0"/>
                  </a:rPr>
                  <a:t>.</a:t>
                </a:r>
              </a:p>
            </p:txBody>
          </p:sp>
          <p:sp>
            <p:nvSpPr>
              <p:cNvPr id="1154" name="TextBox 1153">
                <a:extLst>
                  <a:ext uri="{FF2B5EF4-FFF2-40B4-BE49-F238E27FC236}">
                    <a16:creationId xmlns:a16="http://schemas.microsoft.com/office/drawing/2014/main" id="{81F94BC0-1AC5-040E-7497-43710F43AF96}"/>
                  </a:ext>
                </a:extLst>
              </p:cNvPr>
              <p:cNvSpPr txBox="1"/>
              <p:nvPr/>
            </p:nvSpPr>
            <p:spPr>
              <a:xfrm>
                <a:off x="4590314" y="3019456"/>
                <a:ext cx="24878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000" b="1" spc="0" baseline="0">
                    <a:ln/>
                    <a:solidFill>
                      <a:srgbClr val="FFFFFF"/>
                    </a:solidFill>
                    <a:latin typeface="Arial Nova Cond Light" panose="020B0306020202020204" pitchFamily="34" charset="0"/>
                    <a:sym typeface="Arial"/>
                    <a:rtl val="0"/>
                  </a:rPr>
                  <a:t>2</a:t>
                </a:r>
              </a:p>
            </p:txBody>
          </p:sp>
          <p:sp>
            <p:nvSpPr>
              <p:cNvPr id="1155" name="TextBox 1154">
                <a:extLst>
                  <a:ext uri="{FF2B5EF4-FFF2-40B4-BE49-F238E27FC236}">
                    <a16:creationId xmlns:a16="http://schemas.microsoft.com/office/drawing/2014/main" id="{FBB0A1B0-4FC7-2B0A-919E-FE835E12C708}"/>
                  </a:ext>
                </a:extLst>
              </p:cNvPr>
              <p:cNvSpPr txBox="1"/>
              <p:nvPr/>
            </p:nvSpPr>
            <p:spPr>
              <a:xfrm>
                <a:off x="4655188" y="3019456"/>
                <a:ext cx="24878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000" b="1" spc="0" baseline="0">
                    <a:ln/>
                    <a:solidFill>
                      <a:srgbClr val="FFFFFF"/>
                    </a:solidFill>
                    <a:latin typeface="Arial Nova Cond Light" panose="020B0306020202020204" pitchFamily="34" charset="0"/>
                    <a:sym typeface="Arial"/>
                    <a:rtl val="0"/>
                  </a:rPr>
                  <a:t>3</a:t>
                </a:r>
              </a:p>
            </p:txBody>
          </p:sp>
          <p:sp>
            <p:nvSpPr>
              <p:cNvPr id="1159" name="TextBox 1158">
                <a:extLst>
                  <a:ext uri="{FF2B5EF4-FFF2-40B4-BE49-F238E27FC236}">
                    <a16:creationId xmlns:a16="http://schemas.microsoft.com/office/drawing/2014/main" id="{20C0971C-2988-05C9-CB75-325B74D23B96}"/>
                  </a:ext>
                </a:extLst>
              </p:cNvPr>
              <p:cNvSpPr txBox="1"/>
              <p:nvPr/>
            </p:nvSpPr>
            <p:spPr>
              <a:xfrm>
                <a:off x="4415228" y="2784401"/>
                <a:ext cx="256802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000" b="1" spc="0" baseline="0">
                    <a:ln/>
                    <a:solidFill>
                      <a:srgbClr val="FFFFFF"/>
                    </a:solidFill>
                    <a:latin typeface="Arial Nova Cond Light" panose="020B0306020202020204" pitchFamily="34" charset="0"/>
                    <a:sym typeface="Arial"/>
                    <a:rtl val="0"/>
                  </a:rPr>
                  <a:t>P</a:t>
                </a:r>
              </a:p>
            </p:txBody>
          </p:sp>
          <p:sp>
            <p:nvSpPr>
              <p:cNvPr id="1160" name="TextBox 1159">
                <a:extLst>
                  <a:ext uri="{FF2B5EF4-FFF2-40B4-BE49-F238E27FC236}">
                    <a16:creationId xmlns:a16="http://schemas.microsoft.com/office/drawing/2014/main" id="{2F6F4817-CF85-DEE2-4C50-8DE9C03E8D93}"/>
                  </a:ext>
                </a:extLst>
              </p:cNvPr>
              <p:cNvSpPr txBox="1"/>
              <p:nvPr/>
            </p:nvSpPr>
            <p:spPr>
              <a:xfrm>
                <a:off x="4493031" y="2784401"/>
                <a:ext cx="24878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000" b="1" spc="0" baseline="0">
                    <a:ln/>
                    <a:solidFill>
                      <a:srgbClr val="FFFFFF"/>
                    </a:solidFill>
                    <a:latin typeface="Arial Nova Cond Light" panose="020B0306020202020204" pitchFamily="34" charset="0"/>
                    <a:sym typeface="Arial"/>
                    <a:rtl val="0"/>
                  </a:rPr>
                  <a:t>0</a:t>
                </a:r>
              </a:p>
            </p:txBody>
          </p:sp>
          <p:sp>
            <p:nvSpPr>
              <p:cNvPr id="1161" name="TextBox 1160">
                <a:extLst>
                  <a:ext uri="{FF2B5EF4-FFF2-40B4-BE49-F238E27FC236}">
                    <a16:creationId xmlns:a16="http://schemas.microsoft.com/office/drawing/2014/main" id="{B0DD6B1E-DD19-5923-5AA9-62264B15EA46}"/>
                  </a:ext>
                </a:extLst>
              </p:cNvPr>
              <p:cNvSpPr txBox="1"/>
              <p:nvPr/>
            </p:nvSpPr>
            <p:spPr>
              <a:xfrm>
                <a:off x="4557905" y="2784401"/>
                <a:ext cx="213520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000" b="1" spc="0" baseline="0">
                    <a:ln/>
                    <a:solidFill>
                      <a:srgbClr val="FFFFFF"/>
                    </a:solidFill>
                    <a:latin typeface="Arial Nova Cond Light" panose="020B0306020202020204" pitchFamily="34" charset="0"/>
                    <a:sym typeface="Arial"/>
                    <a:rtl val="0"/>
                  </a:rPr>
                  <a:t>.</a:t>
                </a:r>
              </a:p>
            </p:txBody>
          </p:sp>
          <p:sp>
            <p:nvSpPr>
              <p:cNvPr id="1162" name="TextBox 1161">
                <a:extLst>
                  <a:ext uri="{FF2B5EF4-FFF2-40B4-BE49-F238E27FC236}">
                    <a16:creationId xmlns:a16="http://schemas.microsoft.com/office/drawing/2014/main" id="{DD1D30EA-ADF3-2D89-6427-EC05AA00E3E3}"/>
                  </a:ext>
                </a:extLst>
              </p:cNvPr>
              <p:cNvSpPr txBox="1"/>
              <p:nvPr/>
            </p:nvSpPr>
            <p:spPr>
              <a:xfrm>
                <a:off x="4590314" y="2784401"/>
                <a:ext cx="24878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000" b="1" spc="0" baseline="0">
                    <a:ln/>
                    <a:solidFill>
                      <a:srgbClr val="FFFFFF"/>
                    </a:solidFill>
                    <a:latin typeface="Arial Nova Cond Light" panose="020B0306020202020204" pitchFamily="34" charset="0"/>
                    <a:sym typeface="Arial"/>
                    <a:rtl val="0"/>
                  </a:rPr>
                  <a:t>2</a:t>
                </a:r>
              </a:p>
            </p:txBody>
          </p:sp>
          <p:sp>
            <p:nvSpPr>
              <p:cNvPr id="1163" name="TextBox 1162">
                <a:extLst>
                  <a:ext uri="{FF2B5EF4-FFF2-40B4-BE49-F238E27FC236}">
                    <a16:creationId xmlns:a16="http://schemas.microsoft.com/office/drawing/2014/main" id="{428C6FB0-4EC4-3C20-A8E9-4CF775D49F53}"/>
                  </a:ext>
                </a:extLst>
              </p:cNvPr>
              <p:cNvSpPr txBox="1"/>
              <p:nvPr/>
            </p:nvSpPr>
            <p:spPr>
              <a:xfrm>
                <a:off x="4655188" y="2784401"/>
                <a:ext cx="24878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000" b="1" spc="0" baseline="0">
                    <a:ln/>
                    <a:solidFill>
                      <a:srgbClr val="FFFFFF"/>
                    </a:solidFill>
                    <a:latin typeface="Arial Nova Cond Light" panose="020B0306020202020204" pitchFamily="34" charset="0"/>
                    <a:sym typeface="Arial"/>
                    <a:rtl val="0"/>
                  </a:rPr>
                  <a:t>4</a:t>
                </a:r>
              </a:p>
            </p:txBody>
          </p:sp>
          <p:sp>
            <p:nvSpPr>
              <p:cNvPr id="1167" name="TextBox 1166">
                <a:extLst>
                  <a:ext uri="{FF2B5EF4-FFF2-40B4-BE49-F238E27FC236}">
                    <a16:creationId xmlns:a16="http://schemas.microsoft.com/office/drawing/2014/main" id="{3DB4CEC8-3E85-9DE2-F534-4CC62F01B613}"/>
                  </a:ext>
                </a:extLst>
              </p:cNvPr>
              <p:cNvSpPr txBox="1"/>
              <p:nvPr/>
            </p:nvSpPr>
            <p:spPr>
              <a:xfrm>
                <a:off x="4415228" y="2549345"/>
                <a:ext cx="28565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000" b="1" spc="0" baseline="0">
                    <a:ln/>
                    <a:solidFill>
                      <a:srgbClr val="FFFFFF"/>
                    </a:solidFill>
                    <a:latin typeface="Arial Nova Cond Light" panose="020B0306020202020204" pitchFamily="34" charset="0"/>
                    <a:sym typeface="Arial"/>
                    <a:rtl val="0"/>
                  </a:rPr>
                  <a:t>M</a:t>
                </a:r>
              </a:p>
            </p:txBody>
          </p:sp>
          <p:sp>
            <p:nvSpPr>
              <p:cNvPr id="1168" name="TextBox 1167">
                <a:extLst>
                  <a:ext uri="{FF2B5EF4-FFF2-40B4-BE49-F238E27FC236}">
                    <a16:creationId xmlns:a16="http://schemas.microsoft.com/office/drawing/2014/main" id="{06A3B7B6-4374-7E75-7BF3-DA0136357E3D}"/>
                  </a:ext>
                </a:extLst>
              </p:cNvPr>
              <p:cNvSpPr txBox="1"/>
              <p:nvPr/>
            </p:nvSpPr>
            <p:spPr>
              <a:xfrm>
                <a:off x="4512397" y="2549345"/>
                <a:ext cx="255198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000" b="1" spc="0" baseline="0">
                    <a:ln/>
                    <a:solidFill>
                      <a:srgbClr val="FFFFFF"/>
                    </a:solidFill>
                    <a:latin typeface="Arial Nova Cond Light" panose="020B0306020202020204" pitchFamily="34" charset="0"/>
                    <a:sym typeface="Arial"/>
                    <a:rtl val="0"/>
                  </a:rPr>
                  <a:t>A</a:t>
                </a:r>
              </a:p>
            </p:txBody>
          </p:sp>
          <p:sp>
            <p:nvSpPr>
              <p:cNvPr id="1169" name="TextBox 1168">
                <a:extLst>
                  <a:ext uri="{FF2B5EF4-FFF2-40B4-BE49-F238E27FC236}">
                    <a16:creationId xmlns:a16="http://schemas.microsoft.com/office/drawing/2014/main" id="{1557E0E7-A731-FE80-094B-E01C5B2A30A4}"/>
                  </a:ext>
                </a:extLst>
              </p:cNvPr>
              <p:cNvSpPr txBox="1"/>
              <p:nvPr/>
            </p:nvSpPr>
            <p:spPr>
              <a:xfrm>
                <a:off x="4596637" y="2549345"/>
                <a:ext cx="263214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000" b="1" spc="0" baseline="0">
                    <a:ln/>
                    <a:solidFill>
                      <a:srgbClr val="FFFFFF"/>
                    </a:solidFill>
                    <a:latin typeface="Arial Nova Cond Light" panose="020B0306020202020204" pitchFamily="34" charset="0"/>
                    <a:sym typeface="Arial"/>
                    <a:rtl val="0"/>
                  </a:rPr>
                  <a:t>G</a:t>
                </a:r>
              </a:p>
            </p:txBody>
          </p:sp>
          <p:sp>
            <p:nvSpPr>
              <p:cNvPr id="1170" name="TextBox 1169">
                <a:extLst>
                  <a:ext uri="{FF2B5EF4-FFF2-40B4-BE49-F238E27FC236}">
                    <a16:creationId xmlns:a16="http://schemas.microsoft.com/office/drawing/2014/main" id="{182705EF-AC5A-8F49-FF0C-41E401684D57}"/>
                  </a:ext>
                </a:extLst>
              </p:cNvPr>
              <p:cNvSpPr txBox="1"/>
              <p:nvPr/>
            </p:nvSpPr>
            <p:spPr>
              <a:xfrm>
                <a:off x="4687369" y="2549345"/>
                <a:ext cx="256802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000" b="1" spc="0" baseline="0">
                    <a:ln/>
                    <a:solidFill>
                      <a:srgbClr val="FFFFFF"/>
                    </a:solidFill>
                    <a:latin typeface="Arial Nova Cond Light" panose="020B0306020202020204" pitchFamily="34" charset="0"/>
                    <a:sym typeface="Arial"/>
                    <a:rtl val="0"/>
                  </a:rPr>
                  <a:t>P</a:t>
                </a:r>
              </a:p>
            </p:txBody>
          </p:sp>
          <p:sp>
            <p:nvSpPr>
              <p:cNvPr id="1171" name="TextBox 1170">
                <a:extLst>
                  <a:ext uri="{FF2B5EF4-FFF2-40B4-BE49-F238E27FC236}">
                    <a16:creationId xmlns:a16="http://schemas.microsoft.com/office/drawing/2014/main" id="{D5026700-1592-8249-7E5F-9B4984FADAFA}"/>
                  </a:ext>
                </a:extLst>
              </p:cNvPr>
              <p:cNvSpPr txBox="1"/>
              <p:nvPr/>
            </p:nvSpPr>
            <p:spPr>
              <a:xfrm>
                <a:off x="4765172" y="2549345"/>
                <a:ext cx="22153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000" b="1" spc="0" baseline="0">
                    <a:ln/>
                    <a:solidFill>
                      <a:srgbClr val="FFFFFF"/>
                    </a:solidFill>
                    <a:latin typeface="Arial Nova Cond Light" panose="020B0306020202020204" pitchFamily="34" charset="0"/>
                    <a:sym typeface="Arial"/>
                    <a:rtl val="0"/>
                  </a:rPr>
                  <a:t>I</a:t>
                </a:r>
              </a:p>
            </p:txBody>
          </p:sp>
          <p:sp>
            <p:nvSpPr>
              <p:cNvPr id="1172" name="TextBox 1171">
                <a:extLst>
                  <a:ext uri="{FF2B5EF4-FFF2-40B4-BE49-F238E27FC236}">
                    <a16:creationId xmlns:a16="http://schemas.microsoft.com/office/drawing/2014/main" id="{9670FD1D-E335-65ED-3973-632FF571C572}"/>
                  </a:ext>
                </a:extLst>
              </p:cNvPr>
              <p:cNvSpPr txBox="1"/>
              <p:nvPr/>
            </p:nvSpPr>
            <p:spPr>
              <a:xfrm>
                <a:off x="4797581" y="2549345"/>
                <a:ext cx="263214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000" b="1" spc="0" baseline="0">
                    <a:ln/>
                    <a:solidFill>
                      <a:srgbClr val="FFFFFF"/>
                    </a:solidFill>
                    <a:latin typeface="Arial Nova Cond Light" panose="020B0306020202020204" pitchFamily="34" charset="0"/>
                    <a:sym typeface="Arial"/>
                    <a:rtl val="0"/>
                  </a:rPr>
                  <a:t>O</a:t>
                </a:r>
              </a:p>
            </p:txBody>
          </p:sp>
          <p:sp>
            <p:nvSpPr>
              <p:cNvPr id="1173" name="TextBox 1172">
                <a:extLst>
                  <a:ext uri="{FF2B5EF4-FFF2-40B4-BE49-F238E27FC236}">
                    <a16:creationId xmlns:a16="http://schemas.microsoft.com/office/drawing/2014/main" id="{E088B4F4-6606-A0F6-9045-9F01395DA1A1}"/>
                  </a:ext>
                </a:extLst>
              </p:cNvPr>
              <p:cNvSpPr txBox="1"/>
              <p:nvPr/>
            </p:nvSpPr>
            <p:spPr>
              <a:xfrm>
                <a:off x="4888313" y="2549345"/>
                <a:ext cx="24878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000" b="1" spc="0" baseline="0">
                    <a:ln/>
                    <a:solidFill>
                      <a:srgbClr val="FFFFFF"/>
                    </a:solidFill>
                    <a:latin typeface="Arial Nova Cond Light" panose="020B0306020202020204" pitchFamily="34" charset="0"/>
                    <a:sym typeface="Arial"/>
                    <a:rtl val="0"/>
                  </a:rPr>
                  <a:t>0</a:t>
                </a:r>
              </a:p>
            </p:txBody>
          </p:sp>
          <p:sp>
            <p:nvSpPr>
              <p:cNvPr id="1177" name="TextBox 1176">
                <a:extLst>
                  <a:ext uri="{FF2B5EF4-FFF2-40B4-BE49-F238E27FC236}">
                    <a16:creationId xmlns:a16="http://schemas.microsoft.com/office/drawing/2014/main" id="{52B0993B-1BA5-7795-4D79-601F39410DE8}"/>
                  </a:ext>
                </a:extLst>
              </p:cNvPr>
              <p:cNvSpPr txBox="1"/>
              <p:nvPr/>
            </p:nvSpPr>
            <p:spPr>
              <a:xfrm>
                <a:off x="7283129" y="2749142"/>
                <a:ext cx="256802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000" b="1" spc="0" baseline="0">
                    <a:ln/>
                    <a:solidFill>
                      <a:srgbClr val="FFFFFF"/>
                    </a:solidFill>
                    <a:latin typeface="Arial Nova Cond Light" panose="020B0306020202020204" pitchFamily="34" charset="0"/>
                    <a:sym typeface="Arial"/>
                    <a:rtl val="0"/>
                  </a:rPr>
                  <a:t>P</a:t>
                </a:r>
              </a:p>
            </p:txBody>
          </p:sp>
          <p:sp>
            <p:nvSpPr>
              <p:cNvPr id="1178" name="TextBox 1177">
                <a:extLst>
                  <a:ext uri="{FF2B5EF4-FFF2-40B4-BE49-F238E27FC236}">
                    <a16:creationId xmlns:a16="http://schemas.microsoft.com/office/drawing/2014/main" id="{4F7DD94E-F130-8873-CE09-277970A02F44}"/>
                  </a:ext>
                </a:extLst>
              </p:cNvPr>
              <p:cNvSpPr txBox="1"/>
              <p:nvPr/>
            </p:nvSpPr>
            <p:spPr>
              <a:xfrm>
                <a:off x="7360932" y="2749142"/>
                <a:ext cx="24878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000" b="1" spc="0" baseline="0">
                    <a:ln/>
                    <a:solidFill>
                      <a:srgbClr val="FFFFFF"/>
                    </a:solidFill>
                    <a:latin typeface="Arial Nova Cond Light" panose="020B0306020202020204" pitchFamily="34" charset="0"/>
                    <a:sym typeface="Arial"/>
                    <a:rtl val="0"/>
                  </a:rPr>
                  <a:t>0</a:t>
                </a:r>
              </a:p>
            </p:txBody>
          </p:sp>
          <p:sp>
            <p:nvSpPr>
              <p:cNvPr id="1179" name="TextBox 1178">
                <a:extLst>
                  <a:ext uri="{FF2B5EF4-FFF2-40B4-BE49-F238E27FC236}">
                    <a16:creationId xmlns:a16="http://schemas.microsoft.com/office/drawing/2014/main" id="{7F44035A-E202-2155-4E94-059B5D8A2A70}"/>
                  </a:ext>
                </a:extLst>
              </p:cNvPr>
              <p:cNvSpPr txBox="1"/>
              <p:nvPr/>
            </p:nvSpPr>
            <p:spPr>
              <a:xfrm>
                <a:off x="7425806" y="2749142"/>
                <a:ext cx="213520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000" b="1" spc="0" baseline="0">
                    <a:ln/>
                    <a:solidFill>
                      <a:srgbClr val="FFFFFF"/>
                    </a:solidFill>
                    <a:latin typeface="Arial Nova Cond Light" panose="020B0306020202020204" pitchFamily="34" charset="0"/>
                    <a:sym typeface="Arial"/>
                    <a:rtl val="0"/>
                  </a:rPr>
                  <a:t>.</a:t>
                </a:r>
              </a:p>
            </p:txBody>
          </p:sp>
          <p:sp>
            <p:nvSpPr>
              <p:cNvPr id="1180" name="TextBox 1179">
                <a:extLst>
                  <a:ext uri="{FF2B5EF4-FFF2-40B4-BE49-F238E27FC236}">
                    <a16:creationId xmlns:a16="http://schemas.microsoft.com/office/drawing/2014/main" id="{10BE16C2-EFEB-F126-83D0-3D843AB1DAA1}"/>
                  </a:ext>
                </a:extLst>
              </p:cNvPr>
              <p:cNvSpPr txBox="1"/>
              <p:nvPr/>
            </p:nvSpPr>
            <p:spPr>
              <a:xfrm>
                <a:off x="7458215" y="2749142"/>
                <a:ext cx="24878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000" b="1" spc="0" baseline="0">
                    <a:ln/>
                    <a:solidFill>
                      <a:srgbClr val="FFFFFF"/>
                    </a:solidFill>
                    <a:latin typeface="Arial Nova Cond Light" panose="020B0306020202020204" pitchFamily="34" charset="0"/>
                    <a:sym typeface="Arial"/>
                    <a:rtl val="0"/>
                  </a:rPr>
                  <a:t>0</a:t>
                </a:r>
              </a:p>
            </p:txBody>
          </p:sp>
          <p:sp>
            <p:nvSpPr>
              <p:cNvPr id="1185" name="TextBox 1184">
                <a:extLst>
                  <a:ext uri="{FF2B5EF4-FFF2-40B4-BE49-F238E27FC236}">
                    <a16:creationId xmlns:a16="http://schemas.microsoft.com/office/drawing/2014/main" id="{3B250004-45D9-C2B0-8C70-A1919CA07230}"/>
                  </a:ext>
                </a:extLst>
              </p:cNvPr>
              <p:cNvSpPr txBox="1"/>
              <p:nvPr/>
            </p:nvSpPr>
            <p:spPr>
              <a:xfrm>
                <a:off x="7283129" y="2514087"/>
                <a:ext cx="256802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000" b="1" spc="0" baseline="0">
                    <a:ln/>
                    <a:solidFill>
                      <a:srgbClr val="FFFFFF"/>
                    </a:solidFill>
                    <a:latin typeface="Arial Nova Cond Light" panose="020B0306020202020204" pitchFamily="34" charset="0"/>
                    <a:sym typeface="Arial"/>
                    <a:rtl val="0"/>
                  </a:rPr>
                  <a:t>P</a:t>
                </a:r>
              </a:p>
            </p:txBody>
          </p:sp>
          <p:sp>
            <p:nvSpPr>
              <p:cNvPr id="1186" name="TextBox 1185">
                <a:extLst>
                  <a:ext uri="{FF2B5EF4-FFF2-40B4-BE49-F238E27FC236}">
                    <a16:creationId xmlns:a16="http://schemas.microsoft.com/office/drawing/2014/main" id="{A486469D-D3D7-2DDA-3C58-02939A647C6C}"/>
                  </a:ext>
                </a:extLst>
              </p:cNvPr>
              <p:cNvSpPr txBox="1"/>
              <p:nvPr/>
            </p:nvSpPr>
            <p:spPr>
              <a:xfrm>
                <a:off x="7360932" y="2514087"/>
                <a:ext cx="24878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000" b="1" spc="0" baseline="0">
                    <a:ln/>
                    <a:solidFill>
                      <a:srgbClr val="FFFFFF"/>
                    </a:solidFill>
                    <a:latin typeface="Arial Nova Cond Light" panose="020B0306020202020204" pitchFamily="34" charset="0"/>
                    <a:sym typeface="Arial"/>
                    <a:rtl val="0"/>
                  </a:rPr>
                  <a:t>0</a:t>
                </a:r>
              </a:p>
            </p:txBody>
          </p:sp>
          <p:sp>
            <p:nvSpPr>
              <p:cNvPr id="1187" name="TextBox 1186">
                <a:extLst>
                  <a:ext uri="{FF2B5EF4-FFF2-40B4-BE49-F238E27FC236}">
                    <a16:creationId xmlns:a16="http://schemas.microsoft.com/office/drawing/2014/main" id="{1942F8CC-D8B8-51D7-7F01-040477DC388D}"/>
                  </a:ext>
                </a:extLst>
              </p:cNvPr>
              <p:cNvSpPr txBox="1"/>
              <p:nvPr/>
            </p:nvSpPr>
            <p:spPr>
              <a:xfrm>
                <a:off x="7425806" y="2514087"/>
                <a:ext cx="213520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000" b="1" spc="0" baseline="0">
                    <a:ln/>
                    <a:solidFill>
                      <a:srgbClr val="FFFFFF"/>
                    </a:solidFill>
                    <a:latin typeface="Arial Nova Cond Light" panose="020B0306020202020204" pitchFamily="34" charset="0"/>
                    <a:sym typeface="Arial"/>
                    <a:rtl val="0"/>
                  </a:rPr>
                  <a:t>.</a:t>
                </a:r>
              </a:p>
            </p:txBody>
          </p:sp>
          <p:sp>
            <p:nvSpPr>
              <p:cNvPr id="1188" name="TextBox 1187">
                <a:extLst>
                  <a:ext uri="{FF2B5EF4-FFF2-40B4-BE49-F238E27FC236}">
                    <a16:creationId xmlns:a16="http://schemas.microsoft.com/office/drawing/2014/main" id="{C6BA86F1-32AF-FD19-489C-0045EEEAF602}"/>
                  </a:ext>
                </a:extLst>
              </p:cNvPr>
              <p:cNvSpPr txBox="1"/>
              <p:nvPr/>
            </p:nvSpPr>
            <p:spPr>
              <a:xfrm>
                <a:off x="7458215" y="2514087"/>
                <a:ext cx="24878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000" b="1" spc="0" baseline="0">
                    <a:ln/>
                    <a:solidFill>
                      <a:srgbClr val="FFFFFF"/>
                    </a:solidFill>
                    <a:latin typeface="Arial Nova Cond Light" panose="020B0306020202020204" pitchFamily="34" charset="0"/>
                    <a:sym typeface="Arial"/>
                    <a:rtl val="0"/>
                  </a:rPr>
                  <a:t>0</a:t>
                </a:r>
              </a:p>
            </p:txBody>
          </p:sp>
          <p:sp>
            <p:nvSpPr>
              <p:cNvPr id="1193" name="TextBox 1192">
                <a:extLst>
                  <a:ext uri="{FF2B5EF4-FFF2-40B4-BE49-F238E27FC236}">
                    <a16:creationId xmlns:a16="http://schemas.microsoft.com/office/drawing/2014/main" id="{30AF1B68-FBF3-A3AE-4FB5-3630DE6DDE77}"/>
                  </a:ext>
                </a:extLst>
              </p:cNvPr>
              <p:cNvSpPr txBox="1"/>
              <p:nvPr/>
            </p:nvSpPr>
            <p:spPr>
              <a:xfrm>
                <a:off x="4415228" y="3724622"/>
                <a:ext cx="255198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000" b="1" spc="0" baseline="0">
                    <a:ln/>
                    <a:solidFill>
                      <a:srgbClr val="FFFFFF"/>
                    </a:solidFill>
                    <a:latin typeface="Arial Nova Cond Light" panose="020B0306020202020204" pitchFamily="34" charset="0"/>
                    <a:sym typeface="Arial"/>
                    <a:rtl val="0"/>
                  </a:rPr>
                  <a:t>C</a:t>
                </a:r>
              </a:p>
            </p:txBody>
          </p:sp>
          <p:sp>
            <p:nvSpPr>
              <p:cNvPr id="1194" name="TextBox 1193">
                <a:extLst>
                  <a:ext uri="{FF2B5EF4-FFF2-40B4-BE49-F238E27FC236}">
                    <a16:creationId xmlns:a16="http://schemas.microsoft.com/office/drawing/2014/main" id="{5FB429FB-845E-F41C-F08D-93176809AEB1}"/>
                  </a:ext>
                </a:extLst>
              </p:cNvPr>
              <p:cNvSpPr txBox="1"/>
              <p:nvPr/>
            </p:nvSpPr>
            <p:spPr>
              <a:xfrm>
                <a:off x="4499467" y="3724622"/>
                <a:ext cx="263214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000" b="1" spc="0" baseline="0">
                    <a:ln/>
                    <a:solidFill>
                      <a:srgbClr val="FFFFFF"/>
                    </a:solidFill>
                    <a:latin typeface="Arial Nova Cond Light" panose="020B0306020202020204" pitchFamily="34" charset="0"/>
                    <a:sym typeface="Arial"/>
                    <a:rtl val="0"/>
                  </a:rPr>
                  <a:t>O</a:t>
                </a:r>
              </a:p>
            </p:txBody>
          </p:sp>
          <p:sp>
            <p:nvSpPr>
              <p:cNvPr id="1195" name="TextBox 1194">
                <a:extLst>
                  <a:ext uri="{FF2B5EF4-FFF2-40B4-BE49-F238E27FC236}">
                    <a16:creationId xmlns:a16="http://schemas.microsoft.com/office/drawing/2014/main" id="{EAC2F62D-405D-FB12-822F-6505A3F4A53F}"/>
                  </a:ext>
                </a:extLst>
              </p:cNvPr>
              <p:cNvSpPr txBox="1"/>
              <p:nvPr/>
            </p:nvSpPr>
            <p:spPr>
              <a:xfrm>
                <a:off x="4590200" y="3724622"/>
                <a:ext cx="24878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000" b="1" spc="0" baseline="0">
                    <a:ln/>
                    <a:solidFill>
                      <a:srgbClr val="FFFFFF"/>
                    </a:solidFill>
                    <a:latin typeface="Arial Nova Cond Light" panose="020B0306020202020204" pitchFamily="34" charset="0"/>
                    <a:sym typeface="Arial"/>
                    <a:rtl val="0"/>
                  </a:rPr>
                  <a:t>E</a:t>
                </a:r>
              </a:p>
            </p:txBody>
          </p:sp>
          <p:sp>
            <p:nvSpPr>
              <p:cNvPr id="1196" name="TextBox 1195">
                <a:extLst>
                  <a:ext uri="{FF2B5EF4-FFF2-40B4-BE49-F238E27FC236}">
                    <a16:creationId xmlns:a16="http://schemas.microsoft.com/office/drawing/2014/main" id="{9BB18B3F-A2C4-4E9C-33FD-1A75A9B817B8}"/>
                  </a:ext>
                </a:extLst>
              </p:cNvPr>
              <p:cNvSpPr txBox="1"/>
              <p:nvPr/>
            </p:nvSpPr>
            <p:spPr>
              <a:xfrm>
                <a:off x="4668003" y="3724622"/>
                <a:ext cx="255198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000" b="1" spc="0" baseline="0">
                    <a:ln/>
                    <a:solidFill>
                      <a:srgbClr val="FFFFFF"/>
                    </a:solidFill>
                    <a:latin typeface="Arial Nova Cond Light" panose="020B0306020202020204" pitchFamily="34" charset="0"/>
                    <a:sym typeface="Arial"/>
                    <a:rtl val="0"/>
                  </a:rPr>
                  <a:t>X</a:t>
                </a:r>
              </a:p>
            </p:txBody>
          </p:sp>
          <p:sp>
            <p:nvSpPr>
              <p:cNvPr id="1197" name="TextBox 1196">
                <a:extLst>
                  <a:ext uri="{FF2B5EF4-FFF2-40B4-BE49-F238E27FC236}">
                    <a16:creationId xmlns:a16="http://schemas.microsoft.com/office/drawing/2014/main" id="{73AF1560-71F3-736C-923D-EFBE20B29862}"/>
                  </a:ext>
                </a:extLst>
              </p:cNvPr>
              <p:cNvSpPr txBox="1"/>
              <p:nvPr/>
            </p:nvSpPr>
            <p:spPr>
              <a:xfrm>
                <a:off x="4745806" y="3724622"/>
                <a:ext cx="24878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000" b="1" spc="0" baseline="0">
                    <a:ln/>
                    <a:solidFill>
                      <a:srgbClr val="FFFFFF"/>
                    </a:solidFill>
                    <a:latin typeface="Arial Nova Cond Light" panose="020B0306020202020204" pitchFamily="34" charset="0"/>
                    <a:sym typeface="Arial"/>
                    <a:rtl val="0"/>
                  </a:rPr>
                  <a:t>0</a:t>
                </a:r>
              </a:p>
            </p:txBody>
          </p:sp>
          <p:sp>
            <p:nvSpPr>
              <p:cNvPr id="1201" name="TextBox 1200">
                <a:extLst>
                  <a:ext uri="{FF2B5EF4-FFF2-40B4-BE49-F238E27FC236}">
                    <a16:creationId xmlns:a16="http://schemas.microsoft.com/office/drawing/2014/main" id="{C35E392E-5637-0731-14FA-912309E6DFC4}"/>
                  </a:ext>
                </a:extLst>
              </p:cNvPr>
              <p:cNvSpPr txBox="1"/>
              <p:nvPr/>
            </p:nvSpPr>
            <p:spPr>
              <a:xfrm>
                <a:off x="4415228" y="3489567"/>
                <a:ext cx="256802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000" b="1" spc="0" baseline="0">
                    <a:ln/>
                    <a:solidFill>
                      <a:srgbClr val="FFFFFF"/>
                    </a:solidFill>
                    <a:latin typeface="Arial Nova Cond Light" panose="020B0306020202020204" pitchFamily="34" charset="0"/>
                    <a:sym typeface="Arial"/>
                    <a:rtl val="0"/>
                  </a:rPr>
                  <a:t>P</a:t>
                </a:r>
              </a:p>
            </p:txBody>
          </p:sp>
          <p:sp>
            <p:nvSpPr>
              <p:cNvPr id="1202" name="TextBox 1201">
                <a:extLst>
                  <a:ext uri="{FF2B5EF4-FFF2-40B4-BE49-F238E27FC236}">
                    <a16:creationId xmlns:a16="http://schemas.microsoft.com/office/drawing/2014/main" id="{6851DA47-F59B-5CB1-6ECA-44BE3F387158}"/>
                  </a:ext>
                </a:extLst>
              </p:cNvPr>
              <p:cNvSpPr txBox="1"/>
              <p:nvPr/>
            </p:nvSpPr>
            <p:spPr>
              <a:xfrm>
                <a:off x="4493031" y="3489567"/>
                <a:ext cx="24878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000" b="1" spc="0" baseline="0">
                    <a:ln/>
                    <a:solidFill>
                      <a:srgbClr val="FFFFFF"/>
                    </a:solidFill>
                    <a:latin typeface="Arial Nova Cond Light" panose="020B0306020202020204" pitchFamily="34" charset="0"/>
                    <a:sym typeface="Arial"/>
                    <a:rtl val="0"/>
                  </a:rPr>
                  <a:t>0</a:t>
                </a:r>
              </a:p>
            </p:txBody>
          </p:sp>
          <p:sp>
            <p:nvSpPr>
              <p:cNvPr id="1203" name="TextBox 1202">
                <a:extLst>
                  <a:ext uri="{FF2B5EF4-FFF2-40B4-BE49-F238E27FC236}">
                    <a16:creationId xmlns:a16="http://schemas.microsoft.com/office/drawing/2014/main" id="{0B404377-D0AF-DF1D-D3C7-3722871AB1D2}"/>
                  </a:ext>
                </a:extLst>
              </p:cNvPr>
              <p:cNvSpPr txBox="1"/>
              <p:nvPr/>
            </p:nvSpPr>
            <p:spPr>
              <a:xfrm>
                <a:off x="4557905" y="3489567"/>
                <a:ext cx="213520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000" b="1" spc="0" baseline="0">
                    <a:ln/>
                    <a:solidFill>
                      <a:srgbClr val="FFFFFF"/>
                    </a:solidFill>
                    <a:latin typeface="Arial Nova Cond Light" panose="020B0306020202020204" pitchFamily="34" charset="0"/>
                    <a:sym typeface="Arial"/>
                    <a:rtl val="0"/>
                  </a:rPr>
                  <a:t>.</a:t>
                </a:r>
              </a:p>
            </p:txBody>
          </p:sp>
          <p:sp>
            <p:nvSpPr>
              <p:cNvPr id="1204" name="TextBox 1203">
                <a:extLst>
                  <a:ext uri="{FF2B5EF4-FFF2-40B4-BE49-F238E27FC236}">
                    <a16:creationId xmlns:a16="http://schemas.microsoft.com/office/drawing/2014/main" id="{515B0CA7-48D3-41B2-837A-407B53048CA4}"/>
                  </a:ext>
                </a:extLst>
              </p:cNvPr>
              <p:cNvSpPr txBox="1"/>
              <p:nvPr/>
            </p:nvSpPr>
            <p:spPr>
              <a:xfrm>
                <a:off x="4590314" y="3489567"/>
                <a:ext cx="24878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000" b="1" spc="0" baseline="0">
                    <a:ln/>
                    <a:solidFill>
                      <a:srgbClr val="FFFFFF"/>
                    </a:solidFill>
                    <a:latin typeface="Arial Nova Cond Light" panose="020B0306020202020204" pitchFamily="34" charset="0"/>
                    <a:sym typeface="Arial"/>
                    <a:rtl val="0"/>
                  </a:rPr>
                  <a:t>2</a:t>
                </a:r>
              </a:p>
            </p:txBody>
          </p:sp>
          <p:sp>
            <p:nvSpPr>
              <p:cNvPr id="1205" name="TextBox 1204">
                <a:extLst>
                  <a:ext uri="{FF2B5EF4-FFF2-40B4-BE49-F238E27FC236}">
                    <a16:creationId xmlns:a16="http://schemas.microsoft.com/office/drawing/2014/main" id="{F8E77899-59CD-1876-6D73-A825AE84D43B}"/>
                  </a:ext>
                </a:extLst>
              </p:cNvPr>
              <p:cNvSpPr txBox="1"/>
              <p:nvPr/>
            </p:nvSpPr>
            <p:spPr>
              <a:xfrm>
                <a:off x="4655188" y="3489567"/>
                <a:ext cx="24878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000" b="1" spc="0" baseline="0">
                    <a:ln/>
                    <a:solidFill>
                      <a:srgbClr val="FFFFFF"/>
                    </a:solidFill>
                    <a:latin typeface="Arial Nova Cond Light" panose="020B0306020202020204" pitchFamily="34" charset="0"/>
                    <a:sym typeface="Arial"/>
                    <a:rtl val="0"/>
                  </a:rPr>
                  <a:t>5</a:t>
                </a:r>
              </a:p>
            </p:txBody>
          </p:sp>
          <p:sp>
            <p:nvSpPr>
              <p:cNvPr id="1209" name="TextBox 1208">
                <a:extLst>
                  <a:ext uri="{FF2B5EF4-FFF2-40B4-BE49-F238E27FC236}">
                    <a16:creationId xmlns:a16="http://schemas.microsoft.com/office/drawing/2014/main" id="{C79ACE8C-D177-DD15-3887-5D64549ACB85}"/>
                  </a:ext>
                </a:extLst>
              </p:cNvPr>
              <p:cNvSpPr txBox="1"/>
              <p:nvPr/>
            </p:nvSpPr>
            <p:spPr>
              <a:xfrm>
                <a:off x="4415228" y="3254511"/>
                <a:ext cx="28565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000" b="1" spc="0" baseline="0">
                    <a:ln/>
                    <a:solidFill>
                      <a:srgbClr val="FFFFFF"/>
                    </a:solidFill>
                    <a:latin typeface="Arial Nova Cond Light" panose="020B0306020202020204" pitchFamily="34" charset="0"/>
                    <a:sym typeface="Arial"/>
                    <a:rtl val="0"/>
                  </a:rPr>
                  <a:t>M</a:t>
                </a:r>
              </a:p>
            </p:txBody>
          </p:sp>
          <p:sp>
            <p:nvSpPr>
              <p:cNvPr id="1210" name="TextBox 1209">
                <a:extLst>
                  <a:ext uri="{FF2B5EF4-FFF2-40B4-BE49-F238E27FC236}">
                    <a16:creationId xmlns:a16="http://schemas.microsoft.com/office/drawing/2014/main" id="{2C4ECEA3-B363-598E-E0C5-0DEA54B55E6E}"/>
                  </a:ext>
                </a:extLst>
              </p:cNvPr>
              <p:cNvSpPr txBox="1"/>
              <p:nvPr/>
            </p:nvSpPr>
            <p:spPr>
              <a:xfrm>
                <a:off x="4512397" y="3254511"/>
                <a:ext cx="255198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000" b="1" spc="0" baseline="0">
                    <a:ln/>
                    <a:solidFill>
                      <a:srgbClr val="FFFFFF"/>
                    </a:solidFill>
                    <a:latin typeface="Arial Nova Cond Light" panose="020B0306020202020204" pitchFamily="34" charset="0"/>
                    <a:sym typeface="Arial"/>
                    <a:rtl val="0"/>
                  </a:rPr>
                  <a:t>A</a:t>
                </a:r>
              </a:p>
            </p:txBody>
          </p:sp>
          <p:sp>
            <p:nvSpPr>
              <p:cNvPr id="1211" name="TextBox 1210">
                <a:extLst>
                  <a:ext uri="{FF2B5EF4-FFF2-40B4-BE49-F238E27FC236}">
                    <a16:creationId xmlns:a16="http://schemas.microsoft.com/office/drawing/2014/main" id="{3E091AC0-6800-0C98-F378-DB5D027EC473}"/>
                  </a:ext>
                </a:extLst>
              </p:cNvPr>
              <p:cNvSpPr txBox="1"/>
              <p:nvPr/>
            </p:nvSpPr>
            <p:spPr>
              <a:xfrm>
                <a:off x="4596637" y="3254511"/>
                <a:ext cx="263214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000" b="1" spc="0" baseline="0">
                    <a:ln/>
                    <a:solidFill>
                      <a:srgbClr val="FFFFFF"/>
                    </a:solidFill>
                    <a:latin typeface="Arial Nova Cond Light" panose="020B0306020202020204" pitchFamily="34" charset="0"/>
                    <a:sym typeface="Arial"/>
                    <a:rtl val="0"/>
                  </a:rPr>
                  <a:t>G</a:t>
                </a:r>
              </a:p>
            </p:txBody>
          </p:sp>
          <p:sp>
            <p:nvSpPr>
              <p:cNvPr id="1212" name="TextBox 1211">
                <a:extLst>
                  <a:ext uri="{FF2B5EF4-FFF2-40B4-BE49-F238E27FC236}">
                    <a16:creationId xmlns:a16="http://schemas.microsoft.com/office/drawing/2014/main" id="{B3D035C6-A55E-416B-DD60-74E0911032DC}"/>
                  </a:ext>
                </a:extLst>
              </p:cNvPr>
              <p:cNvSpPr txBox="1"/>
              <p:nvPr/>
            </p:nvSpPr>
            <p:spPr>
              <a:xfrm>
                <a:off x="4687369" y="3254511"/>
                <a:ext cx="256802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000" b="1" spc="0" baseline="0">
                    <a:ln/>
                    <a:solidFill>
                      <a:srgbClr val="FFFFFF"/>
                    </a:solidFill>
                    <a:latin typeface="Arial Nova Cond Light" panose="020B0306020202020204" pitchFamily="34" charset="0"/>
                    <a:sym typeface="Arial"/>
                    <a:rtl val="0"/>
                  </a:rPr>
                  <a:t>P</a:t>
                </a:r>
              </a:p>
            </p:txBody>
          </p:sp>
          <p:sp>
            <p:nvSpPr>
              <p:cNvPr id="1213" name="TextBox 1212">
                <a:extLst>
                  <a:ext uri="{FF2B5EF4-FFF2-40B4-BE49-F238E27FC236}">
                    <a16:creationId xmlns:a16="http://schemas.microsoft.com/office/drawing/2014/main" id="{A845305E-09E8-89D7-7904-4252330254DE}"/>
                  </a:ext>
                </a:extLst>
              </p:cNvPr>
              <p:cNvSpPr txBox="1"/>
              <p:nvPr/>
            </p:nvSpPr>
            <p:spPr>
              <a:xfrm>
                <a:off x="4765172" y="3254511"/>
                <a:ext cx="22153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000" b="1" spc="0" baseline="0">
                    <a:ln/>
                    <a:solidFill>
                      <a:srgbClr val="FFFFFF"/>
                    </a:solidFill>
                    <a:latin typeface="Arial Nova Cond Light" panose="020B0306020202020204" pitchFamily="34" charset="0"/>
                    <a:sym typeface="Arial"/>
                    <a:rtl val="0"/>
                  </a:rPr>
                  <a:t>I</a:t>
                </a:r>
              </a:p>
            </p:txBody>
          </p:sp>
          <p:sp>
            <p:nvSpPr>
              <p:cNvPr id="1214" name="TextBox 1213">
                <a:extLst>
                  <a:ext uri="{FF2B5EF4-FFF2-40B4-BE49-F238E27FC236}">
                    <a16:creationId xmlns:a16="http://schemas.microsoft.com/office/drawing/2014/main" id="{30B72B55-3B93-AA27-E506-87231F52E667}"/>
                  </a:ext>
                </a:extLst>
              </p:cNvPr>
              <p:cNvSpPr txBox="1"/>
              <p:nvPr/>
            </p:nvSpPr>
            <p:spPr>
              <a:xfrm>
                <a:off x="4797581" y="3254511"/>
                <a:ext cx="263214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000" b="1" spc="0" baseline="0">
                    <a:ln/>
                    <a:solidFill>
                      <a:srgbClr val="FFFFFF"/>
                    </a:solidFill>
                    <a:latin typeface="Arial Nova Cond Light" panose="020B0306020202020204" pitchFamily="34" charset="0"/>
                    <a:sym typeface="Arial"/>
                    <a:rtl val="0"/>
                  </a:rPr>
                  <a:t>O</a:t>
                </a:r>
              </a:p>
            </p:txBody>
          </p:sp>
          <p:sp>
            <p:nvSpPr>
              <p:cNvPr id="1215" name="TextBox 1214">
                <a:extLst>
                  <a:ext uri="{FF2B5EF4-FFF2-40B4-BE49-F238E27FC236}">
                    <a16:creationId xmlns:a16="http://schemas.microsoft.com/office/drawing/2014/main" id="{849369BF-B65F-44FE-17C6-88B90244BD99}"/>
                  </a:ext>
                </a:extLst>
              </p:cNvPr>
              <p:cNvSpPr txBox="1"/>
              <p:nvPr/>
            </p:nvSpPr>
            <p:spPr>
              <a:xfrm>
                <a:off x="4888313" y="3254511"/>
                <a:ext cx="24878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000" b="1" spc="0" baseline="0">
                    <a:ln/>
                    <a:solidFill>
                      <a:srgbClr val="FFFFFF"/>
                    </a:solidFill>
                    <a:latin typeface="Arial Nova Cond Light" panose="020B0306020202020204" pitchFamily="34" charset="0"/>
                    <a:sym typeface="Arial"/>
                    <a:rtl val="0"/>
                  </a:rPr>
                  <a:t>1</a:t>
                </a:r>
              </a:p>
            </p:txBody>
          </p:sp>
          <p:sp>
            <p:nvSpPr>
              <p:cNvPr id="1219" name="TextBox 1218">
                <a:extLst>
                  <a:ext uri="{FF2B5EF4-FFF2-40B4-BE49-F238E27FC236}">
                    <a16:creationId xmlns:a16="http://schemas.microsoft.com/office/drawing/2014/main" id="{2E4BED82-C05D-303D-5F54-3387725B8586}"/>
                  </a:ext>
                </a:extLst>
              </p:cNvPr>
              <p:cNvSpPr txBox="1"/>
              <p:nvPr/>
            </p:nvSpPr>
            <p:spPr>
              <a:xfrm>
                <a:off x="4415228" y="3959678"/>
                <a:ext cx="256802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000" b="1" spc="0" baseline="0">
                    <a:ln/>
                    <a:solidFill>
                      <a:srgbClr val="FFFFFF"/>
                    </a:solidFill>
                    <a:latin typeface="Arial Nova Cond Light" panose="020B0306020202020204" pitchFamily="34" charset="0"/>
                    <a:sym typeface="Arial"/>
                    <a:rtl val="0"/>
                  </a:rPr>
                  <a:t>P</a:t>
                </a:r>
              </a:p>
            </p:txBody>
          </p:sp>
          <p:sp>
            <p:nvSpPr>
              <p:cNvPr id="1220" name="TextBox 1219">
                <a:extLst>
                  <a:ext uri="{FF2B5EF4-FFF2-40B4-BE49-F238E27FC236}">
                    <a16:creationId xmlns:a16="http://schemas.microsoft.com/office/drawing/2014/main" id="{D00323C3-0696-E49E-E346-3F4927069790}"/>
                  </a:ext>
                </a:extLst>
              </p:cNvPr>
              <p:cNvSpPr txBox="1"/>
              <p:nvPr/>
            </p:nvSpPr>
            <p:spPr>
              <a:xfrm>
                <a:off x="4493031" y="3959678"/>
                <a:ext cx="24878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000" b="1" spc="0" baseline="0">
                    <a:ln/>
                    <a:solidFill>
                      <a:srgbClr val="FFFFFF"/>
                    </a:solidFill>
                    <a:latin typeface="Arial Nova Cond Light" panose="020B0306020202020204" pitchFamily="34" charset="0"/>
                    <a:sym typeface="Arial"/>
                    <a:rtl val="0"/>
                  </a:rPr>
                  <a:t>0</a:t>
                </a:r>
              </a:p>
            </p:txBody>
          </p:sp>
          <p:sp>
            <p:nvSpPr>
              <p:cNvPr id="1221" name="TextBox 1220">
                <a:extLst>
                  <a:ext uri="{FF2B5EF4-FFF2-40B4-BE49-F238E27FC236}">
                    <a16:creationId xmlns:a16="http://schemas.microsoft.com/office/drawing/2014/main" id="{F3007BB1-37A6-F138-7597-4CD1903BEA64}"/>
                  </a:ext>
                </a:extLst>
              </p:cNvPr>
              <p:cNvSpPr txBox="1"/>
              <p:nvPr/>
            </p:nvSpPr>
            <p:spPr>
              <a:xfrm>
                <a:off x="4557905" y="3959678"/>
                <a:ext cx="213520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000" b="1" spc="0" baseline="0">
                    <a:ln/>
                    <a:solidFill>
                      <a:srgbClr val="FFFFFF"/>
                    </a:solidFill>
                    <a:latin typeface="Arial Nova Cond Light" panose="020B0306020202020204" pitchFamily="34" charset="0"/>
                    <a:sym typeface="Arial"/>
                    <a:rtl val="0"/>
                  </a:rPr>
                  <a:t>.</a:t>
                </a:r>
              </a:p>
            </p:txBody>
          </p:sp>
          <p:sp>
            <p:nvSpPr>
              <p:cNvPr id="1222" name="TextBox 1221">
                <a:extLst>
                  <a:ext uri="{FF2B5EF4-FFF2-40B4-BE49-F238E27FC236}">
                    <a16:creationId xmlns:a16="http://schemas.microsoft.com/office/drawing/2014/main" id="{A0D1D3D8-D592-E3CA-41C3-FC478C7BA080}"/>
                  </a:ext>
                </a:extLst>
              </p:cNvPr>
              <p:cNvSpPr txBox="1"/>
              <p:nvPr/>
            </p:nvSpPr>
            <p:spPr>
              <a:xfrm>
                <a:off x="4590314" y="3959678"/>
                <a:ext cx="24878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000" b="1" spc="0" baseline="0">
                    <a:ln/>
                    <a:solidFill>
                      <a:srgbClr val="FFFFFF"/>
                    </a:solidFill>
                    <a:latin typeface="Arial Nova Cond Light" panose="020B0306020202020204" pitchFamily="34" charset="0"/>
                    <a:sym typeface="Arial"/>
                    <a:rtl val="0"/>
                  </a:rPr>
                  <a:t>0</a:t>
                </a:r>
              </a:p>
            </p:txBody>
          </p:sp>
          <p:sp>
            <p:nvSpPr>
              <p:cNvPr id="1223" name="TextBox 1222">
                <a:extLst>
                  <a:ext uri="{FF2B5EF4-FFF2-40B4-BE49-F238E27FC236}">
                    <a16:creationId xmlns:a16="http://schemas.microsoft.com/office/drawing/2014/main" id="{E82AB7C9-C72D-8463-6B2D-57ABD927E120}"/>
                  </a:ext>
                </a:extLst>
              </p:cNvPr>
              <p:cNvSpPr txBox="1"/>
              <p:nvPr/>
            </p:nvSpPr>
            <p:spPr>
              <a:xfrm>
                <a:off x="4655188" y="3959678"/>
                <a:ext cx="24878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000" b="1" spc="0" baseline="0">
                    <a:ln/>
                    <a:solidFill>
                      <a:srgbClr val="FFFFFF"/>
                    </a:solidFill>
                    <a:latin typeface="Arial Nova Cond Light" panose="020B0306020202020204" pitchFamily="34" charset="0"/>
                    <a:sym typeface="Arial"/>
                    <a:rtl val="0"/>
                  </a:rPr>
                  <a:t>8</a:t>
                </a:r>
              </a:p>
            </p:txBody>
          </p:sp>
          <p:sp>
            <p:nvSpPr>
              <p:cNvPr id="1224" name="TextBox 1223">
                <a:extLst>
                  <a:ext uri="{FF2B5EF4-FFF2-40B4-BE49-F238E27FC236}">
                    <a16:creationId xmlns:a16="http://schemas.microsoft.com/office/drawing/2014/main" id="{009330CA-9214-5E10-4A8A-421BC3AF23A1}"/>
                  </a:ext>
                </a:extLst>
              </p:cNvPr>
              <p:cNvSpPr txBox="1"/>
              <p:nvPr/>
            </p:nvSpPr>
            <p:spPr>
              <a:xfrm>
                <a:off x="4720062" y="3959678"/>
                <a:ext cx="21672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000" b="1" spc="0" baseline="0">
                    <a:ln/>
                    <a:solidFill>
                      <a:srgbClr val="FFFFFF"/>
                    </a:solidFill>
                    <a:latin typeface="Arial Nova Cond Light" panose="020B0306020202020204" pitchFamily="34" charset="0"/>
                    <a:sym typeface="Arial"/>
                    <a:rtl val="0"/>
                  </a:rPr>
                  <a:t> </a:t>
                </a:r>
              </a:p>
            </p:txBody>
          </p:sp>
          <p:sp>
            <p:nvSpPr>
              <p:cNvPr id="1225" name="TextBox 1224">
                <a:extLst>
                  <a:ext uri="{FF2B5EF4-FFF2-40B4-BE49-F238E27FC236}">
                    <a16:creationId xmlns:a16="http://schemas.microsoft.com/office/drawing/2014/main" id="{C69DB872-5528-C77D-40F6-4921E0E87530}"/>
                  </a:ext>
                </a:extLst>
              </p:cNvPr>
              <p:cNvSpPr txBox="1"/>
              <p:nvPr/>
            </p:nvSpPr>
            <p:spPr>
              <a:xfrm>
                <a:off x="4752470" y="3959678"/>
                <a:ext cx="227948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000" b="1" spc="0" baseline="0">
                    <a:ln/>
                    <a:solidFill>
                      <a:srgbClr val="FFFFFF"/>
                    </a:solidFill>
                    <a:latin typeface="Arial Nova Cond Light" panose="020B0306020202020204" pitchFamily="34" charset="0"/>
                    <a:sym typeface="Arial"/>
                    <a:rtl val="0"/>
                  </a:rPr>
                  <a:t>-</a:t>
                </a:r>
              </a:p>
            </p:txBody>
          </p:sp>
          <p:sp>
            <p:nvSpPr>
              <p:cNvPr id="1226" name="TextBox 1225">
                <a:extLst>
                  <a:ext uri="{FF2B5EF4-FFF2-40B4-BE49-F238E27FC236}">
                    <a16:creationId xmlns:a16="http://schemas.microsoft.com/office/drawing/2014/main" id="{F7BE0C00-B030-DB9B-D478-E990491F9CB9}"/>
                  </a:ext>
                </a:extLst>
              </p:cNvPr>
              <p:cNvSpPr txBox="1"/>
              <p:nvPr/>
            </p:nvSpPr>
            <p:spPr>
              <a:xfrm>
                <a:off x="4791315" y="3959678"/>
                <a:ext cx="21672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000" b="1" spc="0" baseline="0">
                    <a:ln/>
                    <a:solidFill>
                      <a:srgbClr val="FFFFFF"/>
                    </a:solidFill>
                    <a:latin typeface="Arial Nova Cond Light" panose="020B0306020202020204" pitchFamily="34" charset="0"/>
                    <a:sym typeface="Arial"/>
                    <a:rtl val="0"/>
                  </a:rPr>
                  <a:t> </a:t>
                </a:r>
              </a:p>
            </p:txBody>
          </p:sp>
          <p:sp>
            <p:nvSpPr>
              <p:cNvPr id="1227" name="TextBox 1226">
                <a:extLst>
                  <a:ext uri="{FF2B5EF4-FFF2-40B4-BE49-F238E27FC236}">
                    <a16:creationId xmlns:a16="http://schemas.microsoft.com/office/drawing/2014/main" id="{70FA2A79-C63E-CFC1-85C1-AE5F62DC5F23}"/>
                  </a:ext>
                </a:extLst>
              </p:cNvPr>
              <p:cNvSpPr txBox="1"/>
              <p:nvPr/>
            </p:nvSpPr>
            <p:spPr>
              <a:xfrm>
                <a:off x="4823724" y="3959678"/>
                <a:ext cx="255198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000" b="1" spc="0" baseline="0">
                    <a:ln/>
                    <a:solidFill>
                      <a:srgbClr val="FFFFFF"/>
                    </a:solidFill>
                    <a:latin typeface="Arial Nova Cond Light" panose="020B0306020202020204" pitchFamily="34" charset="0"/>
                    <a:sym typeface="Arial"/>
                    <a:rtl val="0"/>
                  </a:rPr>
                  <a:t>S</a:t>
                </a:r>
              </a:p>
            </p:txBody>
          </p:sp>
          <p:sp>
            <p:nvSpPr>
              <p:cNvPr id="1228" name="TextBox 1227">
                <a:extLst>
                  <a:ext uri="{FF2B5EF4-FFF2-40B4-BE49-F238E27FC236}">
                    <a16:creationId xmlns:a16="http://schemas.microsoft.com/office/drawing/2014/main" id="{F7B57528-BC64-E99A-0B1E-C379034EE257}"/>
                  </a:ext>
                </a:extLst>
              </p:cNvPr>
              <p:cNvSpPr txBox="1"/>
              <p:nvPr/>
            </p:nvSpPr>
            <p:spPr>
              <a:xfrm>
                <a:off x="4901528" y="3959678"/>
                <a:ext cx="263214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000" b="1" spc="0" baseline="0">
                    <a:ln/>
                    <a:solidFill>
                      <a:srgbClr val="FFFFFF"/>
                    </a:solidFill>
                    <a:latin typeface="Arial Nova Cond Light" panose="020B0306020202020204" pitchFamily="34" charset="0"/>
                    <a:sym typeface="Arial"/>
                    <a:rtl val="0"/>
                  </a:rPr>
                  <a:t>D</a:t>
                </a:r>
              </a:p>
            </p:txBody>
          </p:sp>
          <p:sp>
            <p:nvSpPr>
              <p:cNvPr id="1229" name="TextBox 1228">
                <a:extLst>
                  <a:ext uri="{FF2B5EF4-FFF2-40B4-BE49-F238E27FC236}">
                    <a16:creationId xmlns:a16="http://schemas.microsoft.com/office/drawing/2014/main" id="{8F0C8E43-4C4E-B421-EE95-F8859CA3F51B}"/>
                  </a:ext>
                </a:extLst>
              </p:cNvPr>
              <p:cNvSpPr txBox="1"/>
              <p:nvPr/>
            </p:nvSpPr>
            <p:spPr>
              <a:xfrm>
                <a:off x="4985767" y="3959678"/>
                <a:ext cx="255198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000" b="1" spc="0" baseline="0">
                    <a:ln/>
                    <a:solidFill>
                      <a:srgbClr val="FFFFFF"/>
                    </a:solidFill>
                    <a:latin typeface="Arial Nova Cond Light" panose="020B0306020202020204" pitchFamily="34" charset="0"/>
                    <a:sym typeface="Arial"/>
                    <a:rtl val="0"/>
                  </a:rPr>
                  <a:t>A</a:t>
                </a:r>
              </a:p>
            </p:txBody>
          </p:sp>
          <p:sp>
            <p:nvSpPr>
              <p:cNvPr id="1233" name="TextBox 1232">
                <a:extLst>
                  <a:ext uri="{FF2B5EF4-FFF2-40B4-BE49-F238E27FC236}">
                    <a16:creationId xmlns:a16="http://schemas.microsoft.com/office/drawing/2014/main" id="{AC71AA68-FEE7-97C0-0B30-5F9F6E8274AC}"/>
                  </a:ext>
                </a:extLst>
              </p:cNvPr>
              <p:cNvSpPr txBox="1"/>
              <p:nvPr/>
            </p:nvSpPr>
            <p:spPr>
              <a:xfrm>
                <a:off x="4415228" y="4194733"/>
                <a:ext cx="256802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000" b="1" spc="0" baseline="0">
                    <a:ln/>
                    <a:solidFill>
                      <a:srgbClr val="FFFFFF"/>
                    </a:solidFill>
                    <a:latin typeface="Arial Nova Cond Light" panose="020B0306020202020204" pitchFamily="34" charset="0"/>
                    <a:sym typeface="Arial"/>
                    <a:rtl val="0"/>
                  </a:rPr>
                  <a:t>P</a:t>
                </a:r>
              </a:p>
            </p:txBody>
          </p:sp>
          <p:sp>
            <p:nvSpPr>
              <p:cNvPr id="1234" name="TextBox 1233">
                <a:extLst>
                  <a:ext uri="{FF2B5EF4-FFF2-40B4-BE49-F238E27FC236}">
                    <a16:creationId xmlns:a16="http://schemas.microsoft.com/office/drawing/2014/main" id="{DB109792-83D9-4ACD-A726-A85614ED2F7F}"/>
                  </a:ext>
                </a:extLst>
              </p:cNvPr>
              <p:cNvSpPr txBox="1"/>
              <p:nvPr/>
            </p:nvSpPr>
            <p:spPr>
              <a:xfrm>
                <a:off x="4493031" y="4194733"/>
                <a:ext cx="24878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000" b="1" spc="0" baseline="0">
                    <a:ln/>
                    <a:solidFill>
                      <a:srgbClr val="FFFFFF"/>
                    </a:solidFill>
                    <a:latin typeface="Arial Nova Cond Light" panose="020B0306020202020204" pitchFamily="34" charset="0"/>
                    <a:sym typeface="Arial"/>
                    <a:rtl val="0"/>
                  </a:rPr>
                  <a:t>0</a:t>
                </a:r>
              </a:p>
            </p:txBody>
          </p:sp>
          <p:sp>
            <p:nvSpPr>
              <p:cNvPr id="1235" name="TextBox 1234">
                <a:extLst>
                  <a:ext uri="{FF2B5EF4-FFF2-40B4-BE49-F238E27FC236}">
                    <a16:creationId xmlns:a16="http://schemas.microsoft.com/office/drawing/2014/main" id="{B1ADC11C-7DBB-DE01-DA7D-80F9C087B9D7}"/>
                  </a:ext>
                </a:extLst>
              </p:cNvPr>
              <p:cNvSpPr txBox="1"/>
              <p:nvPr/>
            </p:nvSpPr>
            <p:spPr>
              <a:xfrm>
                <a:off x="4557905" y="4194733"/>
                <a:ext cx="213520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000" b="1" spc="0" baseline="0">
                    <a:ln/>
                    <a:solidFill>
                      <a:srgbClr val="FFFFFF"/>
                    </a:solidFill>
                    <a:latin typeface="Arial Nova Cond Light" panose="020B0306020202020204" pitchFamily="34" charset="0"/>
                    <a:sym typeface="Arial"/>
                    <a:rtl val="0"/>
                  </a:rPr>
                  <a:t>.</a:t>
                </a:r>
              </a:p>
            </p:txBody>
          </p:sp>
          <p:sp>
            <p:nvSpPr>
              <p:cNvPr id="1236" name="TextBox 1235">
                <a:extLst>
                  <a:ext uri="{FF2B5EF4-FFF2-40B4-BE49-F238E27FC236}">
                    <a16:creationId xmlns:a16="http://schemas.microsoft.com/office/drawing/2014/main" id="{D8A2A7AE-FDDF-4424-0682-47BEA84D7123}"/>
                  </a:ext>
                </a:extLst>
              </p:cNvPr>
              <p:cNvSpPr txBox="1"/>
              <p:nvPr/>
            </p:nvSpPr>
            <p:spPr>
              <a:xfrm>
                <a:off x="4590314" y="4194733"/>
                <a:ext cx="24878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000" b="1" spc="0" baseline="0">
                    <a:ln/>
                    <a:solidFill>
                      <a:srgbClr val="FFFFFF"/>
                    </a:solidFill>
                    <a:latin typeface="Arial Nova Cond Light" panose="020B0306020202020204" pitchFamily="34" charset="0"/>
                    <a:sym typeface="Arial"/>
                    <a:rtl val="0"/>
                  </a:rPr>
                  <a:t>0</a:t>
                </a:r>
              </a:p>
            </p:txBody>
          </p:sp>
          <p:sp>
            <p:nvSpPr>
              <p:cNvPr id="1237" name="TextBox 1236">
                <a:extLst>
                  <a:ext uri="{FF2B5EF4-FFF2-40B4-BE49-F238E27FC236}">
                    <a16:creationId xmlns:a16="http://schemas.microsoft.com/office/drawing/2014/main" id="{F0E2D5D9-C5D0-0FC0-0597-7A6C4E63B601}"/>
                  </a:ext>
                </a:extLst>
              </p:cNvPr>
              <p:cNvSpPr txBox="1"/>
              <p:nvPr/>
            </p:nvSpPr>
            <p:spPr>
              <a:xfrm>
                <a:off x="4655188" y="4194733"/>
                <a:ext cx="24878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000" b="1" spc="0" baseline="0">
                    <a:ln/>
                    <a:solidFill>
                      <a:srgbClr val="FFFFFF"/>
                    </a:solidFill>
                    <a:latin typeface="Arial Nova Cond Light" panose="020B0306020202020204" pitchFamily="34" charset="0"/>
                    <a:sym typeface="Arial"/>
                    <a:rtl val="0"/>
                  </a:rPr>
                  <a:t>9</a:t>
                </a:r>
              </a:p>
            </p:txBody>
          </p:sp>
          <p:sp>
            <p:nvSpPr>
              <p:cNvPr id="1238" name="TextBox 1237">
                <a:extLst>
                  <a:ext uri="{FF2B5EF4-FFF2-40B4-BE49-F238E27FC236}">
                    <a16:creationId xmlns:a16="http://schemas.microsoft.com/office/drawing/2014/main" id="{F789491E-EE40-DDC3-AD30-C321A8706651}"/>
                  </a:ext>
                </a:extLst>
              </p:cNvPr>
              <p:cNvSpPr txBox="1"/>
              <p:nvPr/>
            </p:nvSpPr>
            <p:spPr>
              <a:xfrm>
                <a:off x="4720062" y="4194733"/>
                <a:ext cx="21672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000" b="1" spc="0" baseline="0">
                    <a:ln/>
                    <a:solidFill>
                      <a:srgbClr val="FFFFFF"/>
                    </a:solidFill>
                    <a:latin typeface="Arial Nova Cond Light" panose="020B0306020202020204" pitchFamily="34" charset="0"/>
                    <a:sym typeface="Arial"/>
                    <a:rtl val="0"/>
                  </a:rPr>
                  <a:t> </a:t>
                </a:r>
              </a:p>
            </p:txBody>
          </p:sp>
          <p:sp>
            <p:nvSpPr>
              <p:cNvPr id="1239" name="TextBox 1238">
                <a:extLst>
                  <a:ext uri="{FF2B5EF4-FFF2-40B4-BE49-F238E27FC236}">
                    <a16:creationId xmlns:a16="http://schemas.microsoft.com/office/drawing/2014/main" id="{A99057C6-03AD-2BAD-F3E9-FFCD329EED29}"/>
                  </a:ext>
                </a:extLst>
              </p:cNvPr>
              <p:cNvSpPr txBox="1"/>
              <p:nvPr/>
            </p:nvSpPr>
            <p:spPr>
              <a:xfrm>
                <a:off x="4752470" y="4194733"/>
                <a:ext cx="227948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000" b="1" spc="0" baseline="0">
                    <a:ln/>
                    <a:solidFill>
                      <a:srgbClr val="FFFFFF"/>
                    </a:solidFill>
                    <a:latin typeface="Arial Nova Cond Light" panose="020B0306020202020204" pitchFamily="34" charset="0"/>
                    <a:sym typeface="Arial"/>
                    <a:rtl val="0"/>
                  </a:rPr>
                  <a:t>-</a:t>
                </a:r>
              </a:p>
            </p:txBody>
          </p:sp>
          <p:sp>
            <p:nvSpPr>
              <p:cNvPr id="1240" name="TextBox 1239">
                <a:extLst>
                  <a:ext uri="{FF2B5EF4-FFF2-40B4-BE49-F238E27FC236}">
                    <a16:creationId xmlns:a16="http://schemas.microsoft.com/office/drawing/2014/main" id="{24C9D6C9-9A99-417D-5D10-C7431ACA5E04}"/>
                  </a:ext>
                </a:extLst>
              </p:cNvPr>
              <p:cNvSpPr txBox="1"/>
              <p:nvPr/>
            </p:nvSpPr>
            <p:spPr>
              <a:xfrm>
                <a:off x="4791315" y="4194733"/>
                <a:ext cx="21672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000" b="1" spc="0" baseline="0">
                    <a:ln/>
                    <a:solidFill>
                      <a:srgbClr val="FFFFFF"/>
                    </a:solidFill>
                    <a:latin typeface="Arial Nova Cond Light" panose="020B0306020202020204" pitchFamily="34" charset="0"/>
                    <a:sym typeface="Arial"/>
                    <a:rtl val="0"/>
                  </a:rPr>
                  <a:t> </a:t>
                </a:r>
              </a:p>
            </p:txBody>
          </p:sp>
          <p:sp>
            <p:nvSpPr>
              <p:cNvPr id="1241" name="TextBox 1240">
                <a:extLst>
                  <a:ext uri="{FF2B5EF4-FFF2-40B4-BE49-F238E27FC236}">
                    <a16:creationId xmlns:a16="http://schemas.microsoft.com/office/drawing/2014/main" id="{81E26A2B-0CD3-67C4-96D0-30B97EA59DB3}"/>
                  </a:ext>
                </a:extLst>
              </p:cNvPr>
              <p:cNvSpPr txBox="1"/>
              <p:nvPr/>
            </p:nvSpPr>
            <p:spPr>
              <a:xfrm>
                <a:off x="4823724" y="4194733"/>
                <a:ext cx="255198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000" b="1" spc="0" baseline="0">
                    <a:ln/>
                    <a:solidFill>
                      <a:srgbClr val="FFFFFF"/>
                    </a:solidFill>
                    <a:latin typeface="Arial Nova Cond Light" panose="020B0306020202020204" pitchFamily="34" charset="0"/>
                    <a:sym typeface="Arial"/>
                    <a:rtl val="0"/>
                  </a:rPr>
                  <a:t>S</a:t>
                </a:r>
              </a:p>
            </p:txBody>
          </p:sp>
          <p:sp>
            <p:nvSpPr>
              <p:cNvPr id="1242" name="TextBox 1241">
                <a:extLst>
                  <a:ext uri="{FF2B5EF4-FFF2-40B4-BE49-F238E27FC236}">
                    <a16:creationId xmlns:a16="http://schemas.microsoft.com/office/drawing/2014/main" id="{A3773EDD-3EA9-4E5E-8857-AC03B02F0EDF}"/>
                  </a:ext>
                </a:extLst>
              </p:cNvPr>
              <p:cNvSpPr txBox="1"/>
              <p:nvPr/>
            </p:nvSpPr>
            <p:spPr>
              <a:xfrm>
                <a:off x="4901528" y="4194733"/>
                <a:ext cx="255198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000" b="1" spc="0" baseline="0">
                    <a:ln/>
                    <a:solidFill>
                      <a:srgbClr val="FFFFFF"/>
                    </a:solidFill>
                    <a:latin typeface="Arial Nova Cond Light" panose="020B0306020202020204" pitchFamily="34" charset="0"/>
                    <a:sym typeface="Arial"/>
                    <a:rtl val="0"/>
                  </a:rPr>
                  <a:t>C</a:t>
                </a:r>
              </a:p>
            </p:txBody>
          </p:sp>
          <p:sp>
            <p:nvSpPr>
              <p:cNvPr id="1243" name="TextBox 1242">
                <a:extLst>
                  <a:ext uri="{FF2B5EF4-FFF2-40B4-BE49-F238E27FC236}">
                    <a16:creationId xmlns:a16="http://schemas.microsoft.com/office/drawing/2014/main" id="{58A0EFD5-5BFB-9127-6447-D9D857248FBE}"/>
                  </a:ext>
                </a:extLst>
              </p:cNvPr>
              <p:cNvSpPr txBox="1"/>
              <p:nvPr/>
            </p:nvSpPr>
            <p:spPr>
              <a:xfrm>
                <a:off x="4985767" y="4194733"/>
                <a:ext cx="24878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000" b="1" spc="0" baseline="0">
                    <a:ln/>
                    <a:solidFill>
                      <a:srgbClr val="FFFFFF"/>
                    </a:solidFill>
                    <a:latin typeface="Arial Nova Cond Light" panose="020B0306020202020204" pitchFamily="34" charset="0"/>
                    <a:sym typeface="Arial"/>
                    <a:rtl val="0"/>
                  </a:rPr>
                  <a:t>L</a:t>
                </a:r>
              </a:p>
            </p:txBody>
          </p:sp>
          <p:sp>
            <p:nvSpPr>
              <p:cNvPr id="1250" name="TextBox 1249">
                <a:extLst>
                  <a:ext uri="{FF2B5EF4-FFF2-40B4-BE49-F238E27FC236}">
                    <a16:creationId xmlns:a16="http://schemas.microsoft.com/office/drawing/2014/main" id="{D5CAAE14-952F-AADA-A219-3F5B95A22DC6}"/>
                  </a:ext>
                </a:extLst>
              </p:cNvPr>
              <p:cNvSpPr txBox="1"/>
              <p:nvPr/>
            </p:nvSpPr>
            <p:spPr>
              <a:xfrm>
                <a:off x="4415228" y="5134955"/>
                <a:ext cx="256802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000" b="1" spc="0" baseline="0">
                    <a:ln/>
                    <a:solidFill>
                      <a:srgbClr val="FFFFFF"/>
                    </a:solidFill>
                    <a:latin typeface="Arial Nova Cond Light" panose="020B0306020202020204" pitchFamily="34" charset="0"/>
                    <a:sym typeface="Arial"/>
                    <a:rtl val="0"/>
                  </a:rPr>
                  <a:t>P</a:t>
                </a:r>
              </a:p>
            </p:txBody>
          </p:sp>
          <p:sp>
            <p:nvSpPr>
              <p:cNvPr id="1251" name="TextBox 1250">
                <a:extLst>
                  <a:ext uri="{FF2B5EF4-FFF2-40B4-BE49-F238E27FC236}">
                    <a16:creationId xmlns:a16="http://schemas.microsoft.com/office/drawing/2014/main" id="{5A04F6F8-AC59-3F4D-8AD9-44895D000A33}"/>
                  </a:ext>
                </a:extLst>
              </p:cNvPr>
              <p:cNvSpPr txBox="1"/>
              <p:nvPr/>
            </p:nvSpPr>
            <p:spPr>
              <a:xfrm>
                <a:off x="4493031" y="5134955"/>
                <a:ext cx="24878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000" b="1" spc="0" baseline="0">
                    <a:ln/>
                    <a:solidFill>
                      <a:srgbClr val="FFFFFF"/>
                    </a:solidFill>
                    <a:latin typeface="Arial Nova Cond Light" panose="020B0306020202020204" pitchFamily="34" charset="0"/>
                    <a:sym typeface="Arial"/>
                    <a:rtl val="0"/>
                  </a:rPr>
                  <a:t>0</a:t>
                </a:r>
              </a:p>
            </p:txBody>
          </p:sp>
          <p:sp>
            <p:nvSpPr>
              <p:cNvPr id="1252" name="TextBox 1251">
                <a:extLst>
                  <a:ext uri="{FF2B5EF4-FFF2-40B4-BE49-F238E27FC236}">
                    <a16:creationId xmlns:a16="http://schemas.microsoft.com/office/drawing/2014/main" id="{3312398B-1621-B3CE-20A3-E4E2A59FC9EA}"/>
                  </a:ext>
                </a:extLst>
              </p:cNvPr>
              <p:cNvSpPr txBox="1"/>
              <p:nvPr/>
            </p:nvSpPr>
            <p:spPr>
              <a:xfrm>
                <a:off x="4557905" y="5134955"/>
                <a:ext cx="213520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000" b="1" spc="0" baseline="0">
                    <a:ln/>
                    <a:solidFill>
                      <a:srgbClr val="FFFFFF"/>
                    </a:solidFill>
                    <a:latin typeface="Arial Nova Cond Light" panose="020B0306020202020204" pitchFamily="34" charset="0"/>
                    <a:sym typeface="Arial"/>
                    <a:rtl val="0"/>
                  </a:rPr>
                  <a:t>.</a:t>
                </a:r>
              </a:p>
            </p:txBody>
          </p:sp>
          <p:sp>
            <p:nvSpPr>
              <p:cNvPr id="1253" name="TextBox 1252">
                <a:extLst>
                  <a:ext uri="{FF2B5EF4-FFF2-40B4-BE49-F238E27FC236}">
                    <a16:creationId xmlns:a16="http://schemas.microsoft.com/office/drawing/2014/main" id="{7F044569-0168-49FB-28B7-EC055E91F908}"/>
                  </a:ext>
                </a:extLst>
              </p:cNvPr>
              <p:cNvSpPr txBox="1"/>
              <p:nvPr/>
            </p:nvSpPr>
            <p:spPr>
              <a:xfrm>
                <a:off x="4590314" y="5134955"/>
                <a:ext cx="24878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000" b="1" spc="0" baseline="0">
                    <a:ln/>
                    <a:solidFill>
                      <a:srgbClr val="FFFFFF"/>
                    </a:solidFill>
                    <a:latin typeface="Arial Nova Cond Light" panose="020B0306020202020204" pitchFamily="34" charset="0"/>
                    <a:sym typeface="Arial"/>
                    <a:rtl val="0"/>
                  </a:rPr>
                  <a:t>1</a:t>
                </a:r>
              </a:p>
            </p:txBody>
          </p:sp>
          <p:sp>
            <p:nvSpPr>
              <p:cNvPr id="1254" name="TextBox 1253">
                <a:extLst>
                  <a:ext uri="{FF2B5EF4-FFF2-40B4-BE49-F238E27FC236}">
                    <a16:creationId xmlns:a16="http://schemas.microsoft.com/office/drawing/2014/main" id="{3B9342EA-6B22-8648-9BAE-D2B9BD9A0DF1}"/>
                  </a:ext>
                </a:extLst>
              </p:cNvPr>
              <p:cNvSpPr txBox="1"/>
              <p:nvPr/>
            </p:nvSpPr>
            <p:spPr>
              <a:xfrm>
                <a:off x="4655188" y="5134955"/>
                <a:ext cx="24878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000" b="1" spc="0" baseline="0">
                    <a:ln/>
                    <a:solidFill>
                      <a:srgbClr val="FFFFFF"/>
                    </a:solidFill>
                    <a:latin typeface="Arial Nova Cond Light" panose="020B0306020202020204" pitchFamily="34" charset="0"/>
                    <a:sym typeface="Arial"/>
                    <a:rtl val="0"/>
                  </a:rPr>
                  <a:t>0</a:t>
                </a:r>
              </a:p>
            </p:txBody>
          </p:sp>
          <p:sp>
            <p:nvSpPr>
              <p:cNvPr id="1258" name="TextBox 1257">
                <a:extLst>
                  <a:ext uri="{FF2B5EF4-FFF2-40B4-BE49-F238E27FC236}">
                    <a16:creationId xmlns:a16="http://schemas.microsoft.com/office/drawing/2014/main" id="{C05B9551-E095-F61D-F321-87EB3B281A1F}"/>
                  </a:ext>
                </a:extLst>
              </p:cNvPr>
              <p:cNvSpPr txBox="1"/>
              <p:nvPr/>
            </p:nvSpPr>
            <p:spPr>
              <a:xfrm>
                <a:off x="4415228" y="5370010"/>
                <a:ext cx="256802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000" b="1" spc="0" baseline="0">
                    <a:ln/>
                    <a:solidFill>
                      <a:srgbClr val="FFFFFF"/>
                    </a:solidFill>
                    <a:latin typeface="Arial Nova Cond Light" panose="020B0306020202020204" pitchFamily="34" charset="0"/>
                    <a:sym typeface="Arial"/>
                    <a:rtl val="0"/>
                  </a:rPr>
                  <a:t>P</a:t>
                </a:r>
              </a:p>
            </p:txBody>
          </p:sp>
          <p:sp>
            <p:nvSpPr>
              <p:cNvPr id="1259" name="TextBox 1258">
                <a:extLst>
                  <a:ext uri="{FF2B5EF4-FFF2-40B4-BE49-F238E27FC236}">
                    <a16:creationId xmlns:a16="http://schemas.microsoft.com/office/drawing/2014/main" id="{7C64C8B9-3C33-53B6-0605-7B93117B6005}"/>
                  </a:ext>
                </a:extLst>
              </p:cNvPr>
              <p:cNvSpPr txBox="1"/>
              <p:nvPr/>
            </p:nvSpPr>
            <p:spPr>
              <a:xfrm>
                <a:off x="4493031" y="5370010"/>
                <a:ext cx="24878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000" b="1" spc="0" baseline="0">
                    <a:ln/>
                    <a:solidFill>
                      <a:srgbClr val="FFFFFF"/>
                    </a:solidFill>
                    <a:latin typeface="Arial Nova Cond Light" panose="020B0306020202020204" pitchFamily="34" charset="0"/>
                    <a:sym typeface="Arial"/>
                    <a:rtl val="0"/>
                  </a:rPr>
                  <a:t>0</a:t>
                </a:r>
              </a:p>
            </p:txBody>
          </p:sp>
          <p:sp>
            <p:nvSpPr>
              <p:cNvPr id="1260" name="TextBox 1259">
                <a:extLst>
                  <a:ext uri="{FF2B5EF4-FFF2-40B4-BE49-F238E27FC236}">
                    <a16:creationId xmlns:a16="http://schemas.microsoft.com/office/drawing/2014/main" id="{F2079BC5-7B98-EBCB-FF6C-9CA237B5F4B4}"/>
                  </a:ext>
                </a:extLst>
              </p:cNvPr>
              <p:cNvSpPr txBox="1"/>
              <p:nvPr/>
            </p:nvSpPr>
            <p:spPr>
              <a:xfrm>
                <a:off x="4557905" y="5370010"/>
                <a:ext cx="213520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000" b="1" spc="0" baseline="0">
                    <a:ln/>
                    <a:solidFill>
                      <a:srgbClr val="FFFFFF"/>
                    </a:solidFill>
                    <a:latin typeface="Arial Nova Cond Light" panose="020B0306020202020204" pitchFamily="34" charset="0"/>
                    <a:sym typeface="Arial"/>
                    <a:rtl val="0"/>
                  </a:rPr>
                  <a:t>.</a:t>
                </a:r>
              </a:p>
            </p:txBody>
          </p:sp>
          <p:sp>
            <p:nvSpPr>
              <p:cNvPr id="1261" name="TextBox 1260">
                <a:extLst>
                  <a:ext uri="{FF2B5EF4-FFF2-40B4-BE49-F238E27FC236}">
                    <a16:creationId xmlns:a16="http://schemas.microsoft.com/office/drawing/2014/main" id="{CDE056C7-1E8C-5D7A-FDBC-ECBE99C93C99}"/>
                  </a:ext>
                </a:extLst>
              </p:cNvPr>
              <p:cNvSpPr txBox="1"/>
              <p:nvPr/>
            </p:nvSpPr>
            <p:spPr>
              <a:xfrm>
                <a:off x="4590314" y="5370010"/>
                <a:ext cx="24878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000" b="1" spc="0" baseline="0">
                    <a:ln/>
                    <a:solidFill>
                      <a:srgbClr val="FFFFFF"/>
                    </a:solidFill>
                    <a:latin typeface="Arial Nova Cond Light" panose="020B0306020202020204" pitchFamily="34" charset="0"/>
                    <a:sym typeface="Arial"/>
                    <a:rtl val="0"/>
                  </a:rPr>
                  <a:t>1</a:t>
                </a:r>
              </a:p>
            </p:txBody>
          </p:sp>
          <p:sp>
            <p:nvSpPr>
              <p:cNvPr id="1262" name="TextBox 1261">
                <a:extLst>
                  <a:ext uri="{FF2B5EF4-FFF2-40B4-BE49-F238E27FC236}">
                    <a16:creationId xmlns:a16="http://schemas.microsoft.com/office/drawing/2014/main" id="{F129BB35-0C7C-AF34-163C-CF135705721B}"/>
                  </a:ext>
                </a:extLst>
              </p:cNvPr>
              <p:cNvSpPr txBox="1"/>
              <p:nvPr/>
            </p:nvSpPr>
            <p:spPr>
              <a:xfrm>
                <a:off x="4648752" y="5370010"/>
                <a:ext cx="24878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000" b="1" spc="0" baseline="0">
                    <a:ln/>
                    <a:solidFill>
                      <a:srgbClr val="FFFFFF"/>
                    </a:solidFill>
                    <a:latin typeface="Arial Nova Cond Light" panose="020B0306020202020204" pitchFamily="34" charset="0"/>
                    <a:sym typeface="Arial"/>
                    <a:rtl val="0"/>
                  </a:rPr>
                  <a:t>1</a:t>
                </a:r>
              </a:p>
            </p:txBody>
          </p:sp>
          <p:sp>
            <p:nvSpPr>
              <p:cNvPr id="1263" name="TextBox 1262">
                <a:extLst>
                  <a:ext uri="{FF2B5EF4-FFF2-40B4-BE49-F238E27FC236}">
                    <a16:creationId xmlns:a16="http://schemas.microsoft.com/office/drawing/2014/main" id="{AE4C1196-B317-AA00-EF6E-FAE1B3FD983F}"/>
                  </a:ext>
                </a:extLst>
              </p:cNvPr>
              <p:cNvSpPr txBox="1"/>
              <p:nvPr/>
            </p:nvSpPr>
            <p:spPr>
              <a:xfrm>
                <a:off x="4415228" y="5605065"/>
                <a:ext cx="256802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000" b="1" spc="0" baseline="0">
                    <a:ln/>
                    <a:solidFill>
                      <a:srgbClr val="FFFFFF"/>
                    </a:solidFill>
                    <a:latin typeface="Arial Nova Cond Light" panose="020B0306020202020204" pitchFamily="34" charset="0"/>
                    <a:sym typeface="Arial"/>
                    <a:rtl val="0"/>
                  </a:rPr>
                  <a:t>P</a:t>
                </a:r>
              </a:p>
            </p:txBody>
          </p:sp>
          <p:sp>
            <p:nvSpPr>
              <p:cNvPr id="1264" name="TextBox 1263">
                <a:extLst>
                  <a:ext uri="{FF2B5EF4-FFF2-40B4-BE49-F238E27FC236}">
                    <a16:creationId xmlns:a16="http://schemas.microsoft.com/office/drawing/2014/main" id="{0D39AF1E-F7E0-8F16-C794-39E16B5E9A97}"/>
                  </a:ext>
                </a:extLst>
              </p:cNvPr>
              <p:cNvSpPr txBox="1"/>
              <p:nvPr/>
            </p:nvSpPr>
            <p:spPr>
              <a:xfrm>
                <a:off x="4493031" y="5605065"/>
                <a:ext cx="24878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000" b="1" spc="0" baseline="0">
                    <a:ln/>
                    <a:solidFill>
                      <a:srgbClr val="FFFFFF"/>
                    </a:solidFill>
                    <a:latin typeface="Arial Nova Cond Light" panose="020B0306020202020204" pitchFamily="34" charset="0"/>
                    <a:sym typeface="Arial"/>
                    <a:rtl val="0"/>
                  </a:rPr>
                  <a:t>0</a:t>
                </a:r>
              </a:p>
            </p:txBody>
          </p:sp>
          <p:sp>
            <p:nvSpPr>
              <p:cNvPr id="1265" name="TextBox 1264">
                <a:extLst>
                  <a:ext uri="{FF2B5EF4-FFF2-40B4-BE49-F238E27FC236}">
                    <a16:creationId xmlns:a16="http://schemas.microsoft.com/office/drawing/2014/main" id="{DFACC91A-A4B1-C683-A1B6-A011E5BC8E5E}"/>
                  </a:ext>
                </a:extLst>
              </p:cNvPr>
              <p:cNvSpPr txBox="1"/>
              <p:nvPr/>
            </p:nvSpPr>
            <p:spPr>
              <a:xfrm>
                <a:off x="4557905" y="5605065"/>
                <a:ext cx="213520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000" b="1" spc="0" baseline="0">
                    <a:ln/>
                    <a:solidFill>
                      <a:srgbClr val="FFFFFF"/>
                    </a:solidFill>
                    <a:latin typeface="Arial Nova Cond Light" panose="020B0306020202020204" pitchFamily="34" charset="0"/>
                    <a:sym typeface="Arial"/>
                    <a:rtl val="0"/>
                  </a:rPr>
                  <a:t>.</a:t>
                </a:r>
              </a:p>
            </p:txBody>
          </p:sp>
          <p:sp>
            <p:nvSpPr>
              <p:cNvPr id="1266" name="TextBox 1265">
                <a:extLst>
                  <a:ext uri="{FF2B5EF4-FFF2-40B4-BE49-F238E27FC236}">
                    <a16:creationId xmlns:a16="http://schemas.microsoft.com/office/drawing/2014/main" id="{7951B0BA-0798-1AEA-E25F-48212D849CD9}"/>
                  </a:ext>
                </a:extLst>
              </p:cNvPr>
              <p:cNvSpPr txBox="1"/>
              <p:nvPr/>
            </p:nvSpPr>
            <p:spPr>
              <a:xfrm>
                <a:off x="4590314" y="5605065"/>
                <a:ext cx="24878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000" b="1" spc="0" baseline="0">
                    <a:ln/>
                    <a:solidFill>
                      <a:srgbClr val="FFFFFF"/>
                    </a:solidFill>
                    <a:latin typeface="Arial Nova Cond Light" panose="020B0306020202020204" pitchFamily="34" charset="0"/>
                    <a:sym typeface="Arial"/>
                    <a:rtl val="0"/>
                  </a:rPr>
                  <a:t>1</a:t>
                </a:r>
              </a:p>
            </p:txBody>
          </p:sp>
          <p:sp>
            <p:nvSpPr>
              <p:cNvPr id="1267" name="TextBox 1266">
                <a:extLst>
                  <a:ext uri="{FF2B5EF4-FFF2-40B4-BE49-F238E27FC236}">
                    <a16:creationId xmlns:a16="http://schemas.microsoft.com/office/drawing/2014/main" id="{D88989F0-45F2-92F6-F8DF-AC76A30A4D1A}"/>
                  </a:ext>
                </a:extLst>
              </p:cNvPr>
              <p:cNvSpPr txBox="1"/>
              <p:nvPr/>
            </p:nvSpPr>
            <p:spPr>
              <a:xfrm>
                <a:off x="4655188" y="5605065"/>
                <a:ext cx="24878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000" b="1" spc="0" baseline="0">
                    <a:ln/>
                    <a:solidFill>
                      <a:srgbClr val="FFFFFF"/>
                    </a:solidFill>
                    <a:latin typeface="Arial Nova Cond Light" panose="020B0306020202020204" pitchFamily="34" charset="0"/>
                    <a:sym typeface="Arial"/>
                    <a:rtl val="0"/>
                  </a:rPr>
                  <a:t>6</a:t>
                </a:r>
              </a:p>
            </p:txBody>
          </p:sp>
          <p:sp>
            <p:nvSpPr>
              <p:cNvPr id="1268" name="TextBox 1267">
                <a:extLst>
                  <a:ext uri="{FF2B5EF4-FFF2-40B4-BE49-F238E27FC236}">
                    <a16:creationId xmlns:a16="http://schemas.microsoft.com/office/drawing/2014/main" id="{234B3B1A-4054-6CD3-F659-2A7502A39ED6}"/>
                  </a:ext>
                </a:extLst>
              </p:cNvPr>
              <p:cNvSpPr txBox="1"/>
              <p:nvPr/>
            </p:nvSpPr>
            <p:spPr>
              <a:xfrm>
                <a:off x="4720062" y="5605065"/>
                <a:ext cx="21672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000" b="1" spc="0" baseline="0">
                    <a:ln/>
                    <a:solidFill>
                      <a:srgbClr val="FFFFFF"/>
                    </a:solidFill>
                    <a:latin typeface="Arial Nova Cond Light" panose="020B0306020202020204" pitchFamily="34" charset="0"/>
                    <a:sym typeface="Arial"/>
                    <a:rtl val="0"/>
                  </a:rPr>
                  <a:t> </a:t>
                </a:r>
              </a:p>
            </p:txBody>
          </p:sp>
          <p:sp>
            <p:nvSpPr>
              <p:cNvPr id="1269" name="TextBox 1268">
                <a:extLst>
                  <a:ext uri="{FF2B5EF4-FFF2-40B4-BE49-F238E27FC236}">
                    <a16:creationId xmlns:a16="http://schemas.microsoft.com/office/drawing/2014/main" id="{026DEF84-743B-BBF8-1F18-F3A67B841176}"/>
                  </a:ext>
                </a:extLst>
              </p:cNvPr>
              <p:cNvSpPr txBox="1"/>
              <p:nvPr/>
            </p:nvSpPr>
            <p:spPr>
              <a:xfrm>
                <a:off x="4752470" y="5605065"/>
                <a:ext cx="227948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000" b="1" spc="0" baseline="0">
                    <a:ln/>
                    <a:solidFill>
                      <a:srgbClr val="FFFFFF"/>
                    </a:solidFill>
                    <a:latin typeface="Arial Nova Cond Light" panose="020B0306020202020204" pitchFamily="34" charset="0"/>
                    <a:sym typeface="Arial"/>
                    <a:rtl val="0"/>
                  </a:rPr>
                  <a:t>-</a:t>
                </a:r>
              </a:p>
            </p:txBody>
          </p:sp>
          <p:sp>
            <p:nvSpPr>
              <p:cNvPr id="1270" name="TextBox 1269">
                <a:extLst>
                  <a:ext uri="{FF2B5EF4-FFF2-40B4-BE49-F238E27FC236}">
                    <a16:creationId xmlns:a16="http://schemas.microsoft.com/office/drawing/2014/main" id="{A7E1DF8F-432A-5660-7795-21E10DA60F83}"/>
                  </a:ext>
                </a:extLst>
              </p:cNvPr>
              <p:cNvSpPr txBox="1"/>
              <p:nvPr/>
            </p:nvSpPr>
            <p:spPr>
              <a:xfrm>
                <a:off x="4791315" y="5605065"/>
                <a:ext cx="21672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000" b="1" spc="0" baseline="0">
                    <a:ln/>
                    <a:solidFill>
                      <a:srgbClr val="FFFFFF"/>
                    </a:solidFill>
                    <a:latin typeface="Arial Nova Cond Light" panose="020B0306020202020204" pitchFamily="34" charset="0"/>
                    <a:sym typeface="Arial"/>
                    <a:rtl val="0"/>
                  </a:rPr>
                  <a:t> </a:t>
                </a:r>
              </a:p>
            </p:txBody>
          </p:sp>
          <p:sp>
            <p:nvSpPr>
              <p:cNvPr id="1271" name="TextBox 1270">
                <a:extLst>
                  <a:ext uri="{FF2B5EF4-FFF2-40B4-BE49-F238E27FC236}">
                    <a16:creationId xmlns:a16="http://schemas.microsoft.com/office/drawing/2014/main" id="{ABF04455-F9B8-841A-4154-20890859FE51}"/>
                  </a:ext>
                </a:extLst>
              </p:cNvPr>
              <p:cNvSpPr txBox="1"/>
              <p:nvPr/>
            </p:nvSpPr>
            <p:spPr>
              <a:xfrm>
                <a:off x="4819395" y="5605065"/>
                <a:ext cx="255198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000" b="1" spc="0" baseline="0">
                    <a:ln/>
                    <a:solidFill>
                      <a:srgbClr val="FFFFFF"/>
                    </a:solidFill>
                    <a:latin typeface="Arial Nova Cond Light" panose="020B0306020202020204" pitchFamily="34" charset="0"/>
                    <a:sym typeface="Arial"/>
                    <a:rtl val="0"/>
                  </a:rPr>
                  <a:t>A</a:t>
                </a:r>
              </a:p>
            </p:txBody>
          </p:sp>
          <p:sp>
            <p:nvSpPr>
              <p:cNvPr id="1272" name="TextBox 1271">
                <a:extLst>
                  <a:ext uri="{FF2B5EF4-FFF2-40B4-BE49-F238E27FC236}">
                    <a16:creationId xmlns:a16="http://schemas.microsoft.com/office/drawing/2014/main" id="{0225185F-5885-DFA0-119E-DD92C38EB7BE}"/>
                  </a:ext>
                </a:extLst>
              </p:cNvPr>
              <p:cNvSpPr txBox="1"/>
              <p:nvPr/>
            </p:nvSpPr>
            <p:spPr>
              <a:xfrm>
                <a:off x="4903635" y="5605065"/>
                <a:ext cx="22153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000" b="1" spc="0" baseline="0">
                    <a:ln/>
                    <a:solidFill>
                      <a:srgbClr val="FFFFFF"/>
                    </a:solidFill>
                    <a:latin typeface="Arial Nova Cond Light" panose="020B0306020202020204" pitchFamily="34" charset="0"/>
                    <a:sym typeface="Arial"/>
                    <a:rtl val="0"/>
                  </a:rPr>
                  <a:t>I</a:t>
                </a:r>
              </a:p>
            </p:txBody>
          </p:sp>
          <p:sp>
            <p:nvSpPr>
              <p:cNvPr id="1273" name="TextBox 1272">
                <a:extLst>
                  <a:ext uri="{FF2B5EF4-FFF2-40B4-BE49-F238E27FC236}">
                    <a16:creationId xmlns:a16="http://schemas.microsoft.com/office/drawing/2014/main" id="{3655FEAF-80FD-85AC-C24E-D1A6F9FBAF6D}"/>
                  </a:ext>
                </a:extLst>
              </p:cNvPr>
              <p:cNvSpPr txBox="1"/>
              <p:nvPr/>
            </p:nvSpPr>
            <p:spPr>
              <a:xfrm>
                <a:off x="4936043" y="5605065"/>
                <a:ext cx="263214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000" b="1" spc="0" baseline="0">
                    <a:ln/>
                    <a:solidFill>
                      <a:srgbClr val="FFFFFF"/>
                    </a:solidFill>
                    <a:latin typeface="Arial Nova Cond Light" panose="020B0306020202020204" pitchFamily="34" charset="0"/>
                    <a:sym typeface="Arial"/>
                    <a:rtl val="0"/>
                  </a:rPr>
                  <a:t>N</a:t>
                </a:r>
              </a:p>
            </p:txBody>
          </p:sp>
          <p:sp>
            <p:nvSpPr>
              <p:cNvPr id="1274" name="TextBox 1273">
                <a:extLst>
                  <a:ext uri="{FF2B5EF4-FFF2-40B4-BE49-F238E27FC236}">
                    <a16:creationId xmlns:a16="http://schemas.microsoft.com/office/drawing/2014/main" id="{AFD137B9-7779-2690-06CB-360F3CEB60FD}"/>
                  </a:ext>
                </a:extLst>
              </p:cNvPr>
              <p:cNvSpPr txBox="1"/>
              <p:nvPr/>
            </p:nvSpPr>
            <p:spPr>
              <a:xfrm>
                <a:off x="5020283" y="5605065"/>
                <a:ext cx="24878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000" b="1" spc="0" baseline="0">
                    <a:ln/>
                    <a:solidFill>
                      <a:srgbClr val="FFFFFF"/>
                    </a:solidFill>
                    <a:latin typeface="Arial Nova Cond Light" panose="020B0306020202020204" pitchFamily="34" charset="0"/>
                    <a:sym typeface="Arial"/>
                    <a:rtl val="0"/>
                  </a:rPr>
                  <a:t>3</a:t>
                </a:r>
              </a:p>
            </p:txBody>
          </p:sp>
          <p:sp>
            <p:nvSpPr>
              <p:cNvPr id="1280" name="TextBox 1279">
                <a:extLst>
                  <a:ext uri="{FF2B5EF4-FFF2-40B4-BE49-F238E27FC236}">
                    <a16:creationId xmlns:a16="http://schemas.microsoft.com/office/drawing/2014/main" id="{E33D16D7-4E37-13C5-DDE7-18D9CE096F28}"/>
                  </a:ext>
                </a:extLst>
              </p:cNvPr>
              <p:cNvSpPr txBox="1"/>
              <p:nvPr/>
            </p:nvSpPr>
            <p:spPr>
              <a:xfrm>
                <a:off x="7283129" y="5605065"/>
                <a:ext cx="256802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000" b="1" spc="0" baseline="0">
                    <a:ln/>
                    <a:solidFill>
                      <a:srgbClr val="FFFFFF"/>
                    </a:solidFill>
                    <a:latin typeface="Arial Nova Cond Light" panose="020B0306020202020204" pitchFamily="34" charset="0"/>
                    <a:sym typeface="Arial"/>
                    <a:rtl val="0"/>
                  </a:rPr>
                  <a:t>P</a:t>
                </a:r>
              </a:p>
            </p:txBody>
          </p:sp>
          <p:sp>
            <p:nvSpPr>
              <p:cNvPr id="1281" name="TextBox 1280">
                <a:extLst>
                  <a:ext uri="{FF2B5EF4-FFF2-40B4-BE49-F238E27FC236}">
                    <a16:creationId xmlns:a16="http://schemas.microsoft.com/office/drawing/2014/main" id="{AE800D28-4E0B-D373-F274-641AEB82508B}"/>
                  </a:ext>
                </a:extLst>
              </p:cNvPr>
              <p:cNvSpPr txBox="1"/>
              <p:nvPr/>
            </p:nvSpPr>
            <p:spPr>
              <a:xfrm>
                <a:off x="7360932" y="5605065"/>
                <a:ext cx="24878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000" b="1" spc="0" baseline="0">
                    <a:ln/>
                    <a:solidFill>
                      <a:srgbClr val="FFFFFF"/>
                    </a:solidFill>
                    <a:latin typeface="Arial Nova Cond Light" panose="020B0306020202020204" pitchFamily="34" charset="0"/>
                    <a:sym typeface="Arial"/>
                    <a:rtl val="0"/>
                  </a:rPr>
                  <a:t>0</a:t>
                </a:r>
              </a:p>
            </p:txBody>
          </p:sp>
          <p:sp>
            <p:nvSpPr>
              <p:cNvPr id="1282" name="TextBox 1281">
                <a:extLst>
                  <a:ext uri="{FF2B5EF4-FFF2-40B4-BE49-F238E27FC236}">
                    <a16:creationId xmlns:a16="http://schemas.microsoft.com/office/drawing/2014/main" id="{BD7D873C-228D-8447-FA14-0B325E8713E0}"/>
                  </a:ext>
                </a:extLst>
              </p:cNvPr>
              <p:cNvSpPr txBox="1"/>
              <p:nvPr/>
            </p:nvSpPr>
            <p:spPr>
              <a:xfrm>
                <a:off x="7425806" y="5605065"/>
                <a:ext cx="213520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000" b="1" spc="0" baseline="0">
                    <a:ln/>
                    <a:solidFill>
                      <a:srgbClr val="FFFFFF"/>
                    </a:solidFill>
                    <a:latin typeface="Arial Nova Cond Light" panose="020B0306020202020204" pitchFamily="34" charset="0"/>
                    <a:sym typeface="Arial"/>
                    <a:rtl val="0"/>
                  </a:rPr>
                  <a:t>.</a:t>
                </a:r>
              </a:p>
            </p:txBody>
          </p:sp>
          <p:sp>
            <p:nvSpPr>
              <p:cNvPr id="1283" name="TextBox 1282">
                <a:extLst>
                  <a:ext uri="{FF2B5EF4-FFF2-40B4-BE49-F238E27FC236}">
                    <a16:creationId xmlns:a16="http://schemas.microsoft.com/office/drawing/2014/main" id="{B4D0C620-3FCF-FF7F-7087-873AF9BAD536}"/>
                  </a:ext>
                </a:extLst>
              </p:cNvPr>
              <p:cNvSpPr txBox="1"/>
              <p:nvPr/>
            </p:nvSpPr>
            <p:spPr>
              <a:xfrm>
                <a:off x="7458215" y="5605065"/>
                <a:ext cx="24878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000" b="1" spc="0" baseline="0">
                    <a:ln/>
                    <a:solidFill>
                      <a:srgbClr val="FFFFFF"/>
                    </a:solidFill>
                    <a:latin typeface="Arial Nova Cond Light" panose="020B0306020202020204" pitchFamily="34" charset="0"/>
                    <a:sym typeface="Arial"/>
                    <a:rtl val="0"/>
                  </a:rPr>
                  <a:t>2</a:t>
                </a:r>
              </a:p>
            </p:txBody>
          </p:sp>
          <p:sp>
            <p:nvSpPr>
              <p:cNvPr id="1288" name="TextBox 1287">
                <a:extLst>
                  <a:ext uri="{FF2B5EF4-FFF2-40B4-BE49-F238E27FC236}">
                    <a16:creationId xmlns:a16="http://schemas.microsoft.com/office/drawing/2014/main" id="{B32BC05F-0014-8838-B26A-C54FD12BCEB1}"/>
                  </a:ext>
                </a:extLst>
              </p:cNvPr>
              <p:cNvSpPr txBox="1"/>
              <p:nvPr/>
            </p:nvSpPr>
            <p:spPr>
              <a:xfrm>
                <a:off x="7283129" y="5370010"/>
                <a:ext cx="256802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000" b="1" spc="0" baseline="0">
                    <a:ln/>
                    <a:solidFill>
                      <a:srgbClr val="FFFFFF"/>
                    </a:solidFill>
                    <a:latin typeface="Arial Nova Cond Light" panose="020B0306020202020204" pitchFamily="34" charset="0"/>
                    <a:sym typeface="Arial"/>
                    <a:rtl val="0"/>
                  </a:rPr>
                  <a:t>P</a:t>
                </a:r>
              </a:p>
            </p:txBody>
          </p:sp>
          <p:sp>
            <p:nvSpPr>
              <p:cNvPr id="1289" name="TextBox 1288">
                <a:extLst>
                  <a:ext uri="{FF2B5EF4-FFF2-40B4-BE49-F238E27FC236}">
                    <a16:creationId xmlns:a16="http://schemas.microsoft.com/office/drawing/2014/main" id="{F975BE59-D4DC-B1D8-A9FB-5594AD1A2DFB}"/>
                  </a:ext>
                </a:extLst>
              </p:cNvPr>
              <p:cNvSpPr txBox="1"/>
              <p:nvPr/>
            </p:nvSpPr>
            <p:spPr>
              <a:xfrm>
                <a:off x="7360932" y="5370010"/>
                <a:ext cx="24878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000" b="1" spc="0" baseline="0">
                    <a:ln/>
                    <a:solidFill>
                      <a:srgbClr val="FFFFFF"/>
                    </a:solidFill>
                    <a:latin typeface="Arial Nova Cond Light" panose="020B0306020202020204" pitchFamily="34" charset="0"/>
                    <a:sym typeface="Arial"/>
                    <a:rtl val="0"/>
                  </a:rPr>
                  <a:t>0</a:t>
                </a:r>
              </a:p>
            </p:txBody>
          </p:sp>
          <p:sp>
            <p:nvSpPr>
              <p:cNvPr id="1290" name="TextBox 1289">
                <a:extLst>
                  <a:ext uri="{FF2B5EF4-FFF2-40B4-BE49-F238E27FC236}">
                    <a16:creationId xmlns:a16="http://schemas.microsoft.com/office/drawing/2014/main" id="{C8A3D343-BACB-2A98-B3CA-D79C9515256A}"/>
                  </a:ext>
                </a:extLst>
              </p:cNvPr>
              <p:cNvSpPr txBox="1"/>
              <p:nvPr/>
            </p:nvSpPr>
            <p:spPr>
              <a:xfrm>
                <a:off x="7425806" y="5370010"/>
                <a:ext cx="213520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000" b="1" spc="0" baseline="0">
                    <a:ln/>
                    <a:solidFill>
                      <a:srgbClr val="FFFFFF"/>
                    </a:solidFill>
                    <a:latin typeface="Arial Nova Cond Light" panose="020B0306020202020204" pitchFamily="34" charset="0"/>
                    <a:sym typeface="Arial"/>
                    <a:rtl val="0"/>
                  </a:rPr>
                  <a:t>.</a:t>
                </a:r>
              </a:p>
            </p:txBody>
          </p:sp>
          <p:sp>
            <p:nvSpPr>
              <p:cNvPr id="1291" name="TextBox 1290">
                <a:extLst>
                  <a:ext uri="{FF2B5EF4-FFF2-40B4-BE49-F238E27FC236}">
                    <a16:creationId xmlns:a16="http://schemas.microsoft.com/office/drawing/2014/main" id="{AE1E9773-F7BF-F6DE-52E7-2FAB862B91D0}"/>
                  </a:ext>
                </a:extLst>
              </p:cNvPr>
              <p:cNvSpPr txBox="1"/>
              <p:nvPr/>
            </p:nvSpPr>
            <p:spPr>
              <a:xfrm>
                <a:off x="7458215" y="5370010"/>
                <a:ext cx="24878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000" b="1" spc="0" baseline="0">
                    <a:ln/>
                    <a:solidFill>
                      <a:srgbClr val="FFFFFF"/>
                    </a:solidFill>
                    <a:latin typeface="Arial Nova Cond Light" panose="020B0306020202020204" pitchFamily="34" charset="0"/>
                    <a:sym typeface="Arial"/>
                    <a:rtl val="0"/>
                  </a:rPr>
                  <a:t>2</a:t>
                </a:r>
              </a:p>
            </p:txBody>
          </p:sp>
          <p:sp>
            <p:nvSpPr>
              <p:cNvPr id="1293" name="TextBox 1292">
                <a:extLst>
                  <a:ext uri="{FF2B5EF4-FFF2-40B4-BE49-F238E27FC236}">
                    <a16:creationId xmlns:a16="http://schemas.microsoft.com/office/drawing/2014/main" id="{D2299506-13BC-AFF8-429B-77068AD02C3D}"/>
                  </a:ext>
                </a:extLst>
              </p:cNvPr>
              <p:cNvSpPr txBox="1"/>
              <p:nvPr/>
            </p:nvSpPr>
            <p:spPr>
              <a:xfrm>
                <a:off x="6933184" y="4899899"/>
                <a:ext cx="255198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000" b="1" spc="0" baseline="0">
                    <a:ln/>
                    <a:solidFill>
                      <a:srgbClr val="FFFFFF"/>
                    </a:solidFill>
                    <a:latin typeface="Arial Nova Cond Light" panose="020B0306020202020204" pitchFamily="34" charset="0"/>
                    <a:sym typeface="Arial"/>
                    <a:rtl val="0"/>
                  </a:rPr>
                  <a:t>S</a:t>
                </a:r>
              </a:p>
            </p:txBody>
          </p:sp>
          <p:sp>
            <p:nvSpPr>
              <p:cNvPr id="1294" name="TextBox 1293">
                <a:extLst>
                  <a:ext uri="{FF2B5EF4-FFF2-40B4-BE49-F238E27FC236}">
                    <a16:creationId xmlns:a16="http://schemas.microsoft.com/office/drawing/2014/main" id="{BAE4AC0A-1115-9BE2-0632-8BE382FC6E8A}"/>
                  </a:ext>
                </a:extLst>
              </p:cNvPr>
              <p:cNvSpPr txBox="1"/>
              <p:nvPr/>
            </p:nvSpPr>
            <p:spPr>
              <a:xfrm>
                <a:off x="7010987" y="4899899"/>
                <a:ext cx="255198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000" b="1" spc="0" baseline="0">
                    <a:ln/>
                    <a:solidFill>
                      <a:srgbClr val="FFFFFF"/>
                    </a:solidFill>
                    <a:latin typeface="Arial Nova Cond Light" panose="020B0306020202020204" pitchFamily="34" charset="0"/>
                    <a:sym typeface="Arial"/>
                    <a:rtl val="0"/>
                  </a:rPr>
                  <a:t>C</a:t>
                </a:r>
              </a:p>
            </p:txBody>
          </p:sp>
          <p:sp>
            <p:nvSpPr>
              <p:cNvPr id="1295" name="TextBox 1294">
                <a:extLst>
                  <a:ext uri="{FF2B5EF4-FFF2-40B4-BE49-F238E27FC236}">
                    <a16:creationId xmlns:a16="http://schemas.microsoft.com/office/drawing/2014/main" id="{A6D96ADE-2A7D-F186-5F35-B3742E37CAB8}"/>
                  </a:ext>
                </a:extLst>
              </p:cNvPr>
              <p:cNvSpPr txBox="1"/>
              <p:nvPr/>
            </p:nvSpPr>
            <p:spPr>
              <a:xfrm>
                <a:off x="7095227" y="4899899"/>
                <a:ext cx="256802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000" b="1" spc="0" baseline="0">
                    <a:ln/>
                    <a:solidFill>
                      <a:srgbClr val="FFFFFF"/>
                    </a:solidFill>
                    <a:latin typeface="Arial Nova Cond Light" panose="020B0306020202020204" pitchFamily="34" charset="0"/>
                    <a:sym typeface="Arial"/>
                    <a:rtl val="0"/>
                  </a:rPr>
                  <a:t>K</a:t>
                </a:r>
              </a:p>
            </p:txBody>
          </p:sp>
          <p:sp>
            <p:nvSpPr>
              <p:cNvPr id="1296" name="TextBox 1295">
                <a:extLst>
                  <a:ext uri="{FF2B5EF4-FFF2-40B4-BE49-F238E27FC236}">
                    <a16:creationId xmlns:a16="http://schemas.microsoft.com/office/drawing/2014/main" id="{77F51420-4F42-87C3-D68A-0FE8D64CC027}"/>
                  </a:ext>
                </a:extLst>
              </p:cNvPr>
              <p:cNvSpPr txBox="1"/>
              <p:nvPr/>
            </p:nvSpPr>
            <p:spPr>
              <a:xfrm>
                <a:off x="7179467" y="4899899"/>
                <a:ext cx="21672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000" b="1" spc="0" baseline="0">
                    <a:ln/>
                    <a:solidFill>
                      <a:srgbClr val="FFFFFF"/>
                    </a:solidFill>
                    <a:latin typeface="Arial Nova Cond Light" panose="020B0306020202020204" pitchFamily="34" charset="0"/>
                    <a:sym typeface="Arial"/>
                    <a:rtl val="0"/>
                  </a:rPr>
                  <a:t> </a:t>
                </a:r>
              </a:p>
            </p:txBody>
          </p:sp>
          <p:sp>
            <p:nvSpPr>
              <p:cNvPr id="1297" name="TextBox 1296">
                <a:extLst>
                  <a:ext uri="{FF2B5EF4-FFF2-40B4-BE49-F238E27FC236}">
                    <a16:creationId xmlns:a16="http://schemas.microsoft.com/office/drawing/2014/main" id="{EC09E77B-410A-163F-9085-E867C547C7C1}"/>
                  </a:ext>
                </a:extLst>
              </p:cNvPr>
              <p:cNvSpPr txBox="1"/>
              <p:nvPr/>
            </p:nvSpPr>
            <p:spPr>
              <a:xfrm>
                <a:off x="7211875" y="4899899"/>
                <a:ext cx="227948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000" b="1" spc="0" baseline="0">
                    <a:ln/>
                    <a:solidFill>
                      <a:srgbClr val="FFFFFF"/>
                    </a:solidFill>
                    <a:latin typeface="Arial Nova Cond Light" panose="020B0306020202020204" pitchFamily="34" charset="0"/>
                    <a:sym typeface="Arial"/>
                    <a:rtl val="0"/>
                  </a:rPr>
                  <a:t>-</a:t>
                </a:r>
              </a:p>
            </p:txBody>
          </p:sp>
          <p:sp>
            <p:nvSpPr>
              <p:cNvPr id="1298" name="TextBox 1297">
                <a:extLst>
                  <a:ext uri="{FF2B5EF4-FFF2-40B4-BE49-F238E27FC236}">
                    <a16:creationId xmlns:a16="http://schemas.microsoft.com/office/drawing/2014/main" id="{FE41514C-CD79-09E9-8396-D4FDC354AF18}"/>
                  </a:ext>
                </a:extLst>
              </p:cNvPr>
              <p:cNvSpPr txBox="1"/>
              <p:nvPr/>
            </p:nvSpPr>
            <p:spPr>
              <a:xfrm>
                <a:off x="7250720" y="4899899"/>
                <a:ext cx="21672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000" b="1" spc="0" baseline="0">
                    <a:ln/>
                    <a:solidFill>
                      <a:srgbClr val="FFFFFF"/>
                    </a:solidFill>
                    <a:latin typeface="Arial Nova Cond Light" panose="020B0306020202020204" pitchFamily="34" charset="0"/>
                    <a:sym typeface="Arial"/>
                    <a:rtl val="0"/>
                  </a:rPr>
                  <a:t> </a:t>
                </a:r>
              </a:p>
            </p:txBody>
          </p:sp>
          <p:sp>
            <p:nvSpPr>
              <p:cNvPr id="1299" name="TextBox 1298">
                <a:extLst>
                  <a:ext uri="{FF2B5EF4-FFF2-40B4-BE49-F238E27FC236}">
                    <a16:creationId xmlns:a16="http://schemas.microsoft.com/office/drawing/2014/main" id="{6185BCAB-B387-796B-3F20-3D28E74BA85B}"/>
                  </a:ext>
                </a:extLst>
              </p:cNvPr>
              <p:cNvSpPr txBox="1"/>
              <p:nvPr/>
            </p:nvSpPr>
            <p:spPr>
              <a:xfrm>
                <a:off x="7283129" y="4899899"/>
                <a:ext cx="256802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000" b="1" spc="0" baseline="0">
                    <a:ln/>
                    <a:solidFill>
                      <a:srgbClr val="FFFFFF"/>
                    </a:solidFill>
                    <a:latin typeface="Arial Nova Cond Light" panose="020B0306020202020204" pitchFamily="34" charset="0"/>
                    <a:sym typeface="Arial"/>
                    <a:rtl val="0"/>
                  </a:rPr>
                  <a:t>P</a:t>
                </a:r>
              </a:p>
            </p:txBody>
          </p:sp>
          <p:sp>
            <p:nvSpPr>
              <p:cNvPr id="1300" name="TextBox 1299">
                <a:extLst>
                  <a:ext uri="{FF2B5EF4-FFF2-40B4-BE49-F238E27FC236}">
                    <a16:creationId xmlns:a16="http://schemas.microsoft.com/office/drawing/2014/main" id="{8D74701C-881C-257B-B7EB-547D1376D1C8}"/>
                  </a:ext>
                </a:extLst>
              </p:cNvPr>
              <p:cNvSpPr txBox="1"/>
              <p:nvPr/>
            </p:nvSpPr>
            <p:spPr>
              <a:xfrm>
                <a:off x="7360932" y="4899899"/>
                <a:ext cx="24878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000" b="1" spc="0" baseline="0">
                    <a:ln/>
                    <a:solidFill>
                      <a:srgbClr val="FFFFFF"/>
                    </a:solidFill>
                    <a:latin typeface="Arial Nova Cond Light" panose="020B0306020202020204" pitchFamily="34" charset="0"/>
                    <a:sym typeface="Arial"/>
                    <a:rtl val="0"/>
                  </a:rPr>
                  <a:t>0</a:t>
                </a:r>
              </a:p>
            </p:txBody>
          </p:sp>
          <p:sp>
            <p:nvSpPr>
              <p:cNvPr id="1301" name="TextBox 1300">
                <a:extLst>
                  <a:ext uri="{FF2B5EF4-FFF2-40B4-BE49-F238E27FC236}">
                    <a16:creationId xmlns:a16="http://schemas.microsoft.com/office/drawing/2014/main" id="{A6EEDE7E-9C28-BC71-7AFD-04911579500F}"/>
                  </a:ext>
                </a:extLst>
              </p:cNvPr>
              <p:cNvSpPr txBox="1"/>
              <p:nvPr/>
            </p:nvSpPr>
            <p:spPr>
              <a:xfrm>
                <a:off x="7425806" y="4899899"/>
                <a:ext cx="213520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000" b="1" spc="0" baseline="0">
                    <a:ln/>
                    <a:solidFill>
                      <a:srgbClr val="FFFFFF"/>
                    </a:solidFill>
                    <a:latin typeface="Arial Nova Cond Light" panose="020B0306020202020204" pitchFamily="34" charset="0"/>
                    <a:sym typeface="Arial"/>
                    <a:rtl val="0"/>
                  </a:rPr>
                  <a:t>.</a:t>
                </a:r>
              </a:p>
            </p:txBody>
          </p:sp>
          <p:sp>
            <p:nvSpPr>
              <p:cNvPr id="1302" name="TextBox 1301">
                <a:extLst>
                  <a:ext uri="{FF2B5EF4-FFF2-40B4-BE49-F238E27FC236}">
                    <a16:creationId xmlns:a16="http://schemas.microsoft.com/office/drawing/2014/main" id="{8D9E4CCF-FB0A-9EB8-5944-EBE56DFF6408}"/>
                  </a:ext>
                </a:extLst>
              </p:cNvPr>
              <p:cNvSpPr txBox="1"/>
              <p:nvPr/>
            </p:nvSpPr>
            <p:spPr>
              <a:xfrm>
                <a:off x="7458215" y="4899899"/>
                <a:ext cx="24878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000" b="1" spc="0" baseline="0">
                    <a:ln/>
                    <a:solidFill>
                      <a:srgbClr val="FFFFFF"/>
                    </a:solidFill>
                    <a:latin typeface="Arial Nova Cond Light" panose="020B0306020202020204" pitchFamily="34" charset="0"/>
                    <a:sym typeface="Arial"/>
                    <a:rtl val="0"/>
                  </a:rPr>
                  <a:t>3</a:t>
                </a:r>
              </a:p>
            </p:txBody>
          </p:sp>
          <p:sp>
            <p:nvSpPr>
              <p:cNvPr id="1304" name="TextBox 1303">
                <a:extLst>
                  <a:ext uri="{FF2B5EF4-FFF2-40B4-BE49-F238E27FC236}">
                    <a16:creationId xmlns:a16="http://schemas.microsoft.com/office/drawing/2014/main" id="{48D8B234-2191-6C27-8E90-C2421CDF5796}"/>
                  </a:ext>
                </a:extLst>
              </p:cNvPr>
              <p:cNvSpPr txBox="1"/>
              <p:nvPr/>
            </p:nvSpPr>
            <p:spPr>
              <a:xfrm>
                <a:off x="6881427" y="5134955"/>
                <a:ext cx="28565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000" b="1" spc="0" baseline="0">
                    <a:ln/>
                    <a:solidFill>
                      <a:srgbClr val="FFFFFF"/>
                    </a:solidFill>
                    <a:latin typeface="Arial Nova Cond Light" panose="020B0306020202020204" pitchFamily="34" charset="0"/>
                    <a:sym typeface="Arial"/>
                    <a:rtl val="0"/>
                  </a:rPr>
                  <a:t>M</a:t>
                </a:r>
              </a:p>
            </p:txBody>
          </p:sp>
          <p:sp>
            <p:nvSpPr>
              <p:cNvPr id="1305" name="TextBox 1304">
                <a:extLst>
                  <a:ext uri="{FF2B5EF4-FFF2-40B4-BE49-F238E27FC236}">
                    <a16:creationId xmlns:a16="http://schemas.microsoft.com/office/drawing/2014/main" id="{D92FE3C1-8DBE-F33A-550F-07DE94B58F38}"/>
                  </a:ext>
                </a:extLst>
              </p:cNvPr>
              <p:cNvSpPr txBox="1"/>
              <p:nvPr/>
            </p:nvSpPr>
            <p:spPr>
              <a:xfrm>
                <a:off x="6978596" y="5134955"/>
                <a:ext cx="263214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000" b="1" spc="0" baseline="0">
                    <a:ln/>
                    <a:solidFill>
                      <a:srgbClr val="FFFFFF"/>
                    </a:solidFill>
                    <a:latin typeface="Arial Nova Cond Light" panose="020B0306020202020204" pitchFamily="34" charset="0"/>
                    <a:sym typeface="Arial"/>
                    <a:rtl val="0"/>
                  </a:rPr>
                  <a:t>O</a:t>
                </a:r>
              </a:p>
            </p:txBody>
          </p:sp>
          <p:sp>
            <p:nvSpPr>
              <p:cNvPr id="1306" name="TextBox 1305">
                <a:extLst>
                  <a:ext uri="{FF2B5EF4-FFF2-40B4-BE49-F238E27FC236}">
                    <a16:creationId xmlns:a16="http://schemas.microsoft.com/office/drawing/2014/main" id="{57F45378-CA96-C72B-59C2-1DA29C0B8653}"/>
                  </a:ext>
                </a:extLst>
              </p:cNvPr>
              <p:cNvSpPr txBox="1"/>
              <p:nvPr/>
            </p:nvSpPr>
            <p:spPr>
              <a:xfrm>
                <a:off x="7069329" y="5134955"/>
                <a:ext cx="255198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000" b="1" spc="0" baseline="0">
                    <a:ln/>
                    <a:solidFill>
                      <a:srgbClr val="FFFFFF"/>
                    </a:solidFill>
                    <a:latin typeface="Arial Nova Cond Light" panose="020B0306020202020204" pitchFamily="34" charset="0"/>
                    <a:sym typeface="Arial"/>
                    <a:rtl val="0"/>
                  </a:rPr>
                  <a:t>S</a:t>
                </a:r>
              </a:p>
            </p:txBody>
          </p:sp>
          <p:sp>
            <p:nvSpPr>
              <p:cNvPr id="1307" name="TextBox 1306">
                <a:extLst>
                  <a:ext uri="{FF2B5EF4-FFF2-40B4-BE49-F238E27FC236}">
                    <a16:creationId xmlns:a16="http://schemas.microsoft.com/office/drawing/2014/main" id="{E2D0D191-029E-905F-4F53-3433F35FCCE3}"/>
                  </a:ext>
                </a:extLst>
              </p:cNvPr>
              <p:cNvSpPr txBox="1"/>
              <p:nvPr/>
            </p:nvSpPr>
            <p:spPr>
              <a:xfrm>
                <a:off x="7147132" y="5134955"/>
                <a:ext cx="22153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000" b="1" spc="0" baseline="0">
                    <a:ln/>
                    <a:solidFill>
                      <a:srgbClr val="FFFFFF"/>
                    </a:solidFill>
                    <a:latin typeface="Arial Nova Cond Light" panose="020B0306020202020204" pitchFamily="34" charset="0"/>
                    <a:sym typeface="Arial"/>
                    <a:rtl val="0"/>
                  </a:rPr>
                  <a:t>I</a:t>
                </a:r>
              </a:p>
            </p:txBody>
          </p:sp>
          <p:sp>
            <p:nvSpPr>
              <p:cNvPr id="1308" name="TextBox 1307">
                <a:extLst>
                  <a:ext uri="{FF2B5EF4-FFF2-40B4-BE49-F238E27FC236}">
                    <a16:creationId xmlns:a16="http://schemas.microsoft.com/office/drawing/2014/main" id="{AE3042CF-096D-1747-CF1B-3CAD904F502B}"/>
                  </a:ext>
                </a:extLst>
              </p:cNvPr>
              <p:cNvSpPr txBox="1"/>
              <p:nvPr/>
            </p:nvSpPr>
            <p:spPr>
              <a:xfrm>
                <a:off x="7179540" y="5134955"/>
                <a:ext cx="21672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000" b="1" spc="0" baseline="0">
                    <a:ln/>
                    <a:solidFill>
                      <a:srgbClr val="FFFFFF"/>
                    </a:solidFill>
                    <a:latin typeface="Arial Nova Cond Light" panose="020B0306020202020204" pitchFamily="34" charset="0"/>
                    <a:sym typeface="Arial"/>
                    <a:rtl val="0"/>
                  </a:rPr>
                  <a:t> </a:t>
                </a:r>
              </a:p>
            </p:txBody>
          </p:sp>
          <p:sp>
            <p:nvSpPr>
              <p:cNvPr id="1309" name="TextBox 1308">
                <a:extLst>
                  <a:ext uri="{FF2B5EF4-FFF2-40B4-BE49-F238E27FC236}">
                    <a16:creationId xmlns:a16="http://schemas.microsoft.com/office/drawing/2014/main" id="{16A322C4-1A8E-331E-5EB3-A439D390DF30}"/>
                  </a:ext>
                </a:extLst>
              </p:cNvPr>
              <p:cNvSpPr txBox="1"/>
              <p:nvPr/>
            </p:nvSpPr>
            <p:spPr>
              <a:xfrm>
                <a:off x="7211950" y="5134955"/>
                <a:ext cx="227948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000" b="1" spc="0" baseline="0">
                    <a:ln/>
                    <a:solidFill>
                      <a:srgbClr val="FFFFFF"/>
                    </a:solidFill>
                    <a:latin typeface="Arial Nova Cond Light" panose="020B0306020202020204" pitchFamily="34" charset="0"/>
                    <a:sym typeface="Arial"/>
                    <a:rtl val="0"/>
                  </a:rPr>
                  <a:t>-</a:t>
                </a:r>
              </a:p>
            </p:txBody>
          </p:sp>
          <p:sp>
            <p:nvSpPr>
              <p:cNvPr id="1310" name="TextBox 1309">
                <a:extLst>
                  <a:ext uri="{FF2B5EF4-FFF2-40B4-BE49-F238E27FC236}">
                    <a16:creationId xmlns:a16="http://schemas.microsoft.com/office/drawing/2014/main" id="{59739D13-E95A-2CAA-81BC-36B6812A4A4D}"/>
                  </a:ext>
                </a:extLst>
              </p:cNvPr>
              <p:cNvSpPr txBox="1"/>
              <p:nvPr/>
            </p:nvSpPr>
            <p:spPr>
              <a:xfrm>
                <a:off x="7250794" y="5134955"/>
                <a:ext cx="21672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000" b="1" spc="0" baseline="0">
                    <a:ln/>
                    <a:solidFill>
                      <a:srgbClr val="FFFFFF"/>
                    </a:solidFill>
                    <a:latin typeface="Arial Nova Cond Light" panose="020B0306020202020204" pitchFamily="34" charset="0"/>
                    <a:sym typeface="Arial"/>
                    <a:rtl val="0"/>
                  </a:rPr>
                  <a:t> </a:t>
                </a:r>
              </a:p>
            </p:txBody>
          </p:sp>
          <p:sp>
            <p:nvSpPr>
              <p:cNvPr id="1311" name="TextBox 1310">
                <a:extLst>
                  <a:ext uri="{FF2B5EF4-FFF2-40B4-BE49-F238E27FC236}">
                    <a16:creationId xmlns:a16="http://schemas.microsoft.com/office/drawing/2014/main" id="{9AC3A726-2E20-13F8-EF8C-E8F6BD1BDC16}"/>
                  </a:ext>
                </a:extLst>
              </p:cNvPr>
              <p:cNvSpPr txBox="1"/>
              <p:nvPr/>
            </p:nvSpPr>
            <p:spPr>
              <a:xfrm>
                <a:off x="7283203" y="5134955"/>
                <a:ext cx="256802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000" b="1" spc="0" baseline="0">
                    <a:ln/>
                    <a:solidFill>
                      <a:srgbClr val="FFFFFF"/>
                    </a:solidFill>
                    <a:latin typeface="Arial Nova Cond Light" panose="020B0306020202020204" pitchFamily="34" charset="0"/>
                    <a:sym typeface="Arial"/>
                    <a:rtl val="0"/>
                  </a:rPr>
                  <a:t>P</a:t>
                </a:r>
              </a:p>
            </p:txBody>
          </p:sp>
          <p:sp>
            <p:nvSpPr>
              <p:cNvPr id="1312" name="TextBox 1311">
                <a:extLst>
                  <a:ext uri="{FF2B5EF4-FFF2-40B4-BE49-F238E27FC236}">
                    <a16:creationId xmlns:a16="http://schemas.microsoft.com/office/drawing/2014/main" id="{E9F67622-F474-C674-B7AB-E90314C3B5C6}"/>
                  </a:ext>
                </a:extLst>
              </p:cNvPr>
              <p:cNvSpPr txBox="1"/>
              <p:nvPr/>
            </p:nvSpPr>
            <p:spPr>
              <a:xfrm>
                <a:off x="7361006" y="5134955"/>
                <a:ext cx="24878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000" b="1" spc="0" baseline="0">
                    <a:ln/>
                    <a:solidFill>
                      <a:srgbClr val="FFFFFF"/>
                    </a:solidFill>
                    <a:latin typeface="Arial Nova Cond Light" panose="020B0306020202020204" pitchFamily="34" charset="0"/>
                    <a:sym typeface="Arial"/>
                    <a:rtl val="0"/>
                  </a:rPr>
                  <a:t>0</a:t>
                </a:r>
              </a:p>
            </p:txBody>
          </p:sp>
          <p:sp>
            <p:nvSpPr>
              <p:cNvPr id="1313" name="TextBox 1312">
                <a:extLst>
                  <a:ext uri="{FF2B5EF4-FFF2-40B4-BE49-F238E27FC236}">
                    <a16:creationId xmlns:a16="http://schemas.microsoft.com/office/drawing/2014/main" id="{0DEF2956-BC7D-2665-0C07-693ADD1B045E}"/>
                  </a:ext>
                </a:extLst>
              </p:cNvPr>
              <p:cNvSpPr txBox="1"/>
              <p:nvPr/>
            </p:nvSpPr>
            <p:spPr>
              <a:xfrm>
                <a:off x="7425880" y="5134955"/>
                <a:ext cx="213520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000" b="1" spc="0" baseline="0">
                    <a:ln/>
                    <a:solidFill>
                      <a:srgbClr val="FFFFFF"/>
                    </a:solidFill>
                    <a:latin typeface="Arial Nova Cond Light" panose="020B0306020202020204" pitchFamily="34" charset="0"/>
                    <a:sym typeface="Arial"/>
                    <a:rtl val="0"/>
                  </a:rPr>
                  <a:t>.</a:t>
                </a:r>
              </a:p>
            </p:txBody>
          </p:sp>
          <p:sp>
            <p:nvSpPr>
              <p:cNvPr id="1314" name="TextBox 1313">
                <a:extLst>
                  <a:ext uri="{FF2B5EF4-FFF2-40B4-BE49-F238E27FC236}">
                    <a16:creationId xmlns:a16="http://schemas.microsoft.com/office/drawing/2014/main" id="{A3EAEAE0-25AB-74EE-4E93-5A4F3DC0AB44}"/>
                  </a:ext>
                </a:extLst>
              </p:cNvPr>
              <p:cNvSpPr txBox="1"/>
              <p:nvPr/>
            </p:nvSpPr>
            <p:spPr>
              <a:xfrm>
                <a:off x="7458289" y="5134955"/>
                <a:ext cx="24878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000" b="1" spc="0" baseline="0">
                    <a:ln/>
                    <a:solidFill>
                      <a:srgbClr val="FFFFFF"/>
                    </a:solidFill>
                    <a:latin typeface="Arial Nova Cond Light" panose="020B0306020202020204" pitchFamily="34" charset="0"/>
                    <a:sym typeface="Arial"/>
                    <a:rtl val="0"/>
                  </a:rPr>
                  <a:t>3</a:t>
                </a:r>
              </a:p>
            </p:txBody>
          </p:sp>
          <p:sp>
            <p:nvSpPr>
              <p:cNvPr id="1331" name="TextBox 1330">
                <a:extLst>
                  <a:ext uri="{FF2B5EF4-FFF2-40B4-BE49-F238E27FC236}">
                    <a16:creationId xmlns:a16="http://schemas.microsoft.com/office/drawing/2014/main" id="{289C877A-29DE-9819-C81C-C2B9C4F756CE}"/>
                  </a:ext>
                </a:extLst>
              </p:cNvPr>
              <p:cNvSpPr txBox="1"/>
              <p:nvPr/>
            </p:nvSpPr>
            <p:spPr>
              <a:xfrm>
                <a:off x="7283129" y="4664844"/>
                <a:ext cx="256802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000" b="1" spc="0" baseline="0">
                    <a:ln/>
                    <a:solidFill>
                      <a:srgbClr val="FFFFFF"/>
                    </a:solidFill>
                    <a:latin typeface="Arial Nova Cond Light" panose="020B0306020202020204" pitchFamily="34" charset="0"/>
                    <a:sym typeface="Arial"/>
                    <a:rtl val="0"/>
                  </a:rPr>
                  <a:t>P</a:t>
                </a:r>
              </a:p>
            </p:txBody>
          </p:sp>
          <p:sp>
            <p:nvSpPr>
              <p:cNvPr id="1332" name="TextBox 1331">
                <a:extLst>
                  <a:ext uri="{FF2B5EF4-FFF2-40B4-BE49-F238E27FC236}">
                    <a16:creationId xmlns:a16="http://schemas.microsoft.com/office/drawing/2014/main" id="{6521AF61-C4B5-B806-02F9-BA9102041D85}"/>
                  </a:ext>
                </a:extLst>
              </p:cNvPr>
              <p:cNvSpPr txBox="1"/>
              <p:nvPr/>
            </p:nvSpPr>
            <p:spPr>
              <a:xfrm>
                <a:off x="7360932" y="4664844"/>
                <a:ext cx="24878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000" b="1" spc="0" baseline="0">
                    <a:ln/>
                    <a:solidFill>
                      <a:srgbClr val="FFFFFF"/>
                    </a:solidFill>
                    <a:latin typeface="Arial Nova Cond Light" panose="020B0306020202020204" pitchFamily="34" charset="0"/>
                    <a:sym typeface="Arial"/>
                    <a:rtl val="0"/>
                  </a:rPr>
                  <a:t>0</a:t>
                </a:r>
              </a:p>
            </p:txBody>
          </p:sp>
          <p:sp>
            <p:nvSpPr>
              <p:cNvPr id="1333" name="TextBox 1332">
                <a:extLst>
                  <a:ext uri="{FF2B5EF4-FFF2-40B4-BE49-F238E27FC236}">
                    <a16:creationId xmlns:a16="http://schemas.microsoft.com/office/drawing/2014/main" id="{20FA5E34-CE52-F176-71E3-F989503C62D3}"/>
                  </a:ext>
                </a:extLst>
              </p:cNvPr>
              <p:cNvSpPr txBox="1"/>
              <p:nvPr/>
            </p:nvSpPr>
            <p:spPr>
              <a:xfrm>
                <a:off x="7425806" y="4664844"/>
                <a:ext cx="213520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000" b="1" spc="0" baseline="0">
                    <a:ln/>
                    <a:solidFill>
                      <a:srgbClr val="FFFFFF"/>
                    </a:solidFill>
                    <a:latin typeface="Arial Nova Cond Light" panose="020B0306020202020204" pitchFamily="34" charset="0"/>
                    <a:sym typeface="Arial"/>
                    <a:rtl val="0"/>
                  </a:rPr>
                  <a:t>.</a:t>
                </a:r>
              </a:p>
            </p:txBody>
          </p:sp>
          <p:sp>
            <p:nvSpPr>
              <p:cNvPr id="1334" name="TextBox 1333">
                <a:extLst>
                  <a:ext uri="{FF2B5EF4-FFF2-40B4-BE49-F238E27FC236}">
                    <a16:creationId xmlns:a16="http://schemas.microsoft.com/office/drawing/2014/main" id="{E3F23C8F-BE3A-4698-2441-B1B814E944B7}"/>
                  </a:ext>
                </a:extLst>
              </p:cNvPr>
              <p:cNvSpPr txBox="1"/>
              <p:nvPr/>
            </p:nvSpPr>
            <p:spPr>
              <a:xfrm>
                <a:off x="7458215" y="4664844"/>
                <a:ext cx="24878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000" b="1" spc="0" baseline="0">
                    <a:ln/>
                    <a:solidFill>
                      <a:srgbClr val="FFFFFF"/>
                    </a:solidFill>
                    <a:latin typeface="Arial Nova Cond Light" panose="020B0306020202020204" pitchFamily="34" charset="0"/>
                    <a:sym typeface="Arial"/>
                    <a:rtl val="0"/>
                  </a:rPr>
                  <a:t>2</a:t>
                </a:r>
              </a:p>
            </p:txBody>
          </p:sp>
          <p:sp>
            <p:nvSpPr>
              <p:cNvPr id="1339" name="TextBox 1338">
                <a:extLst>
                  <a:ext uri="{FF2B5EF4-FFF2-40B4-BE49-F238E27FC236}">
                    <a16:creationId xmlns:a16="http://schemas.microsoft.com/office/drawing/2014/main" id="{8E6014FF-C1EE-9740-82CE-A0861ACF00AB}"/>
                  </a:ext>
                </a:extLst>
              </p:cNvPr>
              <p:cNvSpPr txBox="1"/>
              <p:nvPr/>
            </p:nvSpPr>
            <p:spPr>
              <a:xfrm>
                <a:off x="7283129" y="4429788"/>
                <a:ext cx="256802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000" b="1" spc="0" baseline="0">
                    <a:ln/>
                    <a:solidFill>
                      <a:srgbClr val="FFFFFF"/>
                    </a:solidFill>
                    <a:latin typeface="Arial Nova Cond Light" panose="020B0306020202020204" pitchFamily="34" charset="0"/>
                    <a:sym typeface="Arial"/>
                    <a:rtl val="0"/>
                  </a:rPr>
                  <a:t>P</a:t>
                </a:r>
              </a:p>
            </p:txBody>
          </p:sp>
          <p:sp>
            <p:nvSpPr>
              <p:cNvPr id="1340" name="TextBox 1339">
                <a:extLst>
                  <a:ext uri="{FF2B5EF4-FFF2-40B4-BE49-F238E27FC236}">
                    <a16:creationId xmlns:a16="http://schemas.microsoft.com/office/drawing/2014/main" id="{0AC97C02-D774-625C-99F2-96B4C0C2102D}"/>
                  </a:ext>
                </a:extLst>
              </p:cNvPr>
              <p:cNvSpPr txBox="1"/>
              <p:nvPr/>
            </p:nvSpPr>
            <p:spPr>
              <a:xfrm>
                <a:off x="7360932" y="4429788"/>
                <a:ext cx="24878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000" b="1" spc="0" baseline="0">
                    <a:ln/>
                    <a:solidFill>
                      <a:srgbClr val="FFFFFF"/>
                    </a:solidFill>
                    <a:latin typeface="Arial Nova Cond Light" panose="020B0306020202020204" pitchFamily="34" charset="0"/>
                    <a:sym typeface="Arial"/>
                    <a:rtl val="0"/>
                  </a:rPr>
                  <a:t>0</a:t>
                </a:r>
              </a:p>
            </p:txBody>
          </p:sp>
          <p:sp>
            <p:nvSpPr>
              <p:cNvPr id="1341" name="TextBox 1340">
                <a:extLst>
                  <a:ext uri="{FF2B5EF4-FFF2-40B4-BE49-F238E27FC236}">
                    <a16:creationId xmlns:a16="http://schemas.microsoft.com/office/drawing/2014/main" id="{8F970AB2-F789-E426-9387-94141FE0F35B}"/>
                  </a:ext>
                </a:extLst>
              </p:cNvPr>
              <p:cNvSpPr txBox="1"/>
              <p:nvPr/>
            </p:nvSpPr>
            <p:spPr>
              <a:xfrm>
                <a:off x="7425806" y="4429788"/>
                <a:ext cx="213520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000" b="1" spc="0" baseline="0">
                    <a:ln/>
                    <a:solidFill>
                      <a:srgbClr val="FFFFFF"/>
                    </a:solidFill>
                    <a:latin typeface="Arial Nova Cond Light" panose="020B0306020202020204" pitchFamily="34" charset="0"/>
                    <a:sym typeface="Arial"/>
                    <a:rtl val="0"/>
                  </a:rPr>
                  <a:t>.</a:t>
                </a:r>
              </a:p>
            </p:txBody>
          </p:sp>
          <p:sp>
            <p:nvSpPr>
              <p:cNvPr id="1342" name="TextBox 1341">
                <a:extLst>
                  <a:ext uri="{FF2B5EF4-FFF2-40B4-BE49-F238E27FC236}">
                    <a16:creationId xmlns:a16="http://schemas.microsoft.com/office/drawing/2014/main" id="{06A99D06-0416-FCF4-AE13-0A9CFFA35251}"/>
                  </a:ext>
                </a:extLst>
              </p:cNvPr>
              <p:cNvSpPr txBox="1"/>
              <p:nvPr/>
            </p:nvSpPr>
            <p:spPr>
              <a:xfrm>
                <a:off x="7458215" y="4429788"/>
                <a:ext cx="24878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000" b="1" spc="0" baseline="0">
                    <a:ln/>
                    <a:solidFill>
                      <a:srgbClr val="FFFFFF"/>
                    </a:solidFill>
                    <a:latin typeface="Arial Nova Cond Light" panose="020B0306020202020204" pitchFamily="34" charset="0"/>
                    <a:sym typeface="Arial"/>
                    <a:rtl val="0"/>
                  </a:rPr>
                  <a:t>2</a:t>
                </a:r>
              </a:p>
            </p:txBody>
          </p:sp>
          <p:sp>
            <p:nvSpPr>
              <p:cNvPr id="1344" name="TextBox 1343">
                <a:extLst>
                  <a:ext uri="{FF2B5EF4-FFF2-40B4-BE49-F238E27FC236}">
                    <a16:creationId xmlns:a16="http://schemas.microsoft.com/office/drawing/2014/main" id="{5B23E97A-F8B5-033C-D6BC-DC7E7E91F949}"/>
                  </a:ext>
                </a:extLst>
              </p:cNvPr>
              <p:cNvSpPr txBox="1"/>
              <p:nvPr/>
            </p:nvSpPr>
            <p:spPr>
              <a:xfrm>
                <a:off x="7088664" y="3959678"/>
                <a:ext cx="256802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000" b="1" spc="0" baseline="0">
                    <a:ln/>
                    <a:solidFill>
                      <a:srgbClr val="FFFFFF"/>
                    </a:solidFill>
                    <a:latin typeface="Arial Nova Cond Light" panose="020B0306020202020204" pitchFamily="34" charset="0"/>
                    <a:sym typeface="Arial"/>
                    <a:rtl val="0"/>
                  </a:rPr>
                  <a:t>P</a:t>
                </a:r>
              </a:p>
            </p:txBody>
          </p:sp>
          <p:sp>
            <p:nvSpPr>
              <p:cNvPr id="1345" name="TextBox 1344">
                <a:extLst>
                  <a:ext uri="{FF2B5EF4-FFF2-40B4-BE49-F238E27FC236}">
                    <a16:creationId xmlns:a16="http://schemas.microsoft.com/office/drawing/2014/main" id="{6C83BA9C-68A5-29DA-9E2A-F77DB56C9F0B}"/>
                  </a:ext>
                </a:extLst>
              </p:cNvPr>
              <p:cNvSpPr txBox="1"/>
              <p:nvPr/>
            </p:nvSpPr>
            <p:spPr>
              <a:xfrm>
                <a:off x="7166468" y="3959678"/>
                <a:ext cx="24878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000" b="1" spc="0" baseline="0">
                    <a:ln/>
                    <a:solidFill>
                      <a:srgbClr val="FFFFFF"/>
                    </a:solidFill>
                    <a:latin typeface="Arial Nova Cond Light" panose="020B0306020202020204" pitchFamily="34" charset="0"/>
                    <a:sym typeface="Arial"/>
                    <a:rtl val="0"/>
                  </a:rPr>
                  <a:t>0</a:t>
                </a:r>
              </a:p>
            </p:txBody>
          </p:sp>
          <p:sp>
            <p:nvSpPr>
              <p:cNvPr id="1346" name="TextBox 1345">
                <a:extLst>
                  <a:ext uri="{FF2B5EF4-FFF2-40B4-BE49-F238E27FC236}">
                    <a16:creationId xmlns:a16="http://schemas.microsoft.com/office/drawing/2014/main" id="{5C579B1F-ACB4-E9AE-2387-1AB9E942C79D}"/>
                  </a:ext>
                </a:extLst>
              </p:cNvPr>
              <p:cNvSpPr txBox="1"/>
              <p:nvPr/>
            </p:nvSpPr>
            <p:spPr>
              <a:xfrm>
                <a:off x="7231341" y="3959678"/>
                <a:ext cx="213520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000" b="1" spc="0" baseline="0">
                    <a:ln/>
                    <a:solidFill>
                      <a:srgbClr val="FFFFFF"/>
                    </a:solidFill>
                    <a:latin typeface="Arial Nova Cond Light" panose="020B0306020202020204" pitchFamily="34" charset="0"/>
                    <a:sym typeface="Arial"/>
                    <a:rtl val="0"/>
                  </a:rPr>
                  <a:t>.</a:t>
                </a:r>
              </a:p>
            </p:txBody>
          </p:sp>
          <p:sp>
            <p:nvSpPr>
              <p:cNvPr id="1347" name="TextBox 1346">
                <a:extLst>
                  <a:ext uri="{FF2B5EF4-FFF2-40B4-BE49-F238E27FC236}">
                    <a16:creationId xmlns:a16="http://schemas.microsoft.com/office/drawing/2014/main" id="{53290FF7-26F9-4E90-4AC8-10025CC20258}"/>
                  </a:ext>
                </a:extLst>
              </p:cNvPr>
              <p:cNvSpPr txBox="1"/>
              <p:nvPr/>
            </p:nvSpPr>
            <p:spPr>
              <a:xfrm>
                <a:off x="7263751" y="3959678"/>
                <a:ext cx="24878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000" b="1" spc="0" baseline="0">
                    <a:ln/>
                    <a:solidFill>
                      <a:srgbClr val="FFFFFF"/>
                    </a:solidFill>
                    <a:latin typeface="Arial Nova Cond Light" panose="020B0306020202020204" pitchFamily="34" charset="0"/>
                    <a:sym typeface="Arial"/>
                    <a:rtl val="0"/>
                  </a:rPr>
                  <a:t>1</a:t>
                </a:r>
              </a:p>
            </p:txBody>
          </p:sp>
          <p:sp>
            <p:nvSpPr>
              <p:cNvPr id="1348" name="TextBox 1347">
                <a:extLst>
                  <a:ext uri="{FF2B5EF4-FFF2-40B4-BE49-F238E27FC236}">
                    <a16:creationId xmlns:a16="http://schemas.microsoft.com/office/drawing/2014/main" id="{B1BA07F9-391B-720A-AC38-67C0878E2D42}"/>
                  </a:ext>
                </a:extLst>
              </p:cNvPr>
              <p:cNvSpPr txBox="1"/>
              <p:nvPr/>
            </p:nvSpPr>
            <p:spPr>
              <a:xfrm>
                <a:off x="7328625" y="3959678"/>
                <a:ext cx="24878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000" b="1" spc="0" baseline="0">
                    <a:ln/>
                    <a:solidFill>
                      <a:srgbClr val="FFFFFF"/>
                    </a:solidFill>
                    <a:latin typeface="Arial Nova Cond Light" panose="020B0306020202020204" pitchFamily="34" charset="0"/>
                    <a:sym typeface="Arial"/>
                    <a:rtl val="0"/>
                  </a:rPr>
                  <a:t>3</a:t>
                </a:r>
              </a:p>
            </p:txBody>
          </p:sp>
          <p:sp>
            <p:nvSpPr>
              <p:cNvPr id="1349" name="TextBox 1348">
                <a:extLst>
                  <a:ext uri="{FF2B5EF4-FFF2-40B4-BE49-F238E27FC236}">
                    <a16:creationId xmlns:a16="http://schemas.microsoft.com/office/drawing/2014/main" id="{C2345E23-50BC-33F4-0940-ACF9E7F44838}"/>
                  </a:ext>
                </a:extLst>
              </p:cNvPr>
              <p:cNvSpPr txBox="1"/>
              <p:nvPr/>
            </p:nvSpPr>
            <p:spPr>
              <a:xfrm>
                <a:off x="7393499" y="3959678"/>
                <a:ext cx="213520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000" b="1" spc="0" baseline="0">
                    <a:ln/>
                    <a:solidFill>
                      <a:srgbClr val="FFFFFF"/>
                    </a:solidFill>
                    <a:latin typeface="Arial Nova Cond Light" panose="020B0306020202020204" pitchFamily="34" charset="0"/>
                    <a:sym typeface="Arial"/>
                    <a:rtl val="0"/>
                  </a:rPr>
                  <a:t>.</a:t>
                </a:r>
              </a:p>
            </p:txBody>
          </p:sp>
          <p:sp>
            <p:nvSpPr>
              <p:cNvPr id="1350" name="TextBox 1349">
                <a:extLst>
                  <a:ext uri="{FF2B5EF4-FFF2-40B4-BE49-F238E27FC236}">
                    <a16:creationId xmlns:a16="http://schemas.microsoft.com/office/drawing/2014/main" id="{02F9960C-DCC8-497A-3BAD-DD765A560DC5}"/>
                  </a:ext>
                </a:extLst>
              </p:cNvPr>
              <p:cNvSpPr txBox="1"/>
              <p:nvPr/>
            </p:nvSpPr>
            <p:spPr>
              <a:xfrm>
                <a:off x="7425907" y="3959678"/>
                <a:ext cx="213520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000" b="1" spc="0" baseline="0">
                    <a:ln/>
                    <a:solidFill>
                      <a:srgbClr val="FFFFFF"/>
                    </a:solidFill>
                    <a:latin typeface="Arial Nova Cond Light" panose="020B0306020202020204" pitchFamily="34" charset="0"/>
                    <a:sym typeface="Arial"/>
                    <a:rtl val="0"/>
                  </a:rPr>
                  <a:t>.</a:t>
                </a:r>
              </a:p>
            </p:txBody>
          </p:sp>
          <p:sp>
            <p:nvSpPr>
              <p:cNvPr id="1351" name="TextBox 1350">
                <a:extLst>
                  <a:ext uri="{FF2B5EF4-FFF2-40B4-BE49-F238E27FC236}">
                    <a16:creationId xmlns:a16="http://schemas.microsoft.com/office/drawing/2014/main" id="{FE752D8C-9CF0-37FE-3894-E41ECF286EAD}"/>
                  </a:ext>
                </a:extLst>
              </p:cNvPr>
              <p:cNvSpPr txBox="1"/>
              <p:nvPr/>
            </p:nvSpPr>
            <p:spPr>
              <a:xfrm>
                <a:off x="7458317" y="3959678"/>
                <a:ext cx="24878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000" b="1" spc="0" baseline="0">
                    <a:ln/>
                    <a:solidFill>
                      <a:srgbClr val="FFFFFF"/>
                    </a:solidFill>
                    <a:latin typeface="Arial Nova Cond Light" panose="020B0306020202020204" pitchFamily="34" charset="0"/>
                    <a:sym typeface="Arial"/>
                    <a:rtl val="0"/>
                  </a:rPr>
                  <a:t>1</a:t>
                </a:r>
              </a:p>
            </p:txBody>
          </p:sp>
          <p:sp>
            <p:nvSpPr>
              <p:cNvPr id="1353" name="TextBox 1352">
                <a:extLst>
                  <a:ext uri="{FF2B5EF4-FFF2-40B4-BE49-F238E27FC236}">
                    <a16:creationId xmlns:a16="http://schemas.microsoft.com/office/drawing/2014/main" id="{ED2EA28D-1763-2AD3-15E8-04F8586D2657}"/>
                  </a:ext>
                </a:extLst>
              </p:cNvPr>
              <p:cNvSpPr txBox="1"/>
              <p:nvPr/>
            </p:nvSpPr>
            <p:spPr>
              <a:xfrm>
                <a:off x="7088664" y="3607095"/>
                <a:ext cx="256802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000" b="1" spc="0" baseline="0">
                    <a:ln/>
                    <a:solidFill>
                      <a:srgbClr val="FFFFFF"/>
                    </a:solidFill>
                    <a:latin typeface="Arial Nova Cond Light" panose="020B0306020202020204" pitchFamily="34" charset="0"/>
                    <a:sym typeface="Arial"/>
                    <a:rtl val="0"/>
                  </a:rPr>
                  <a:t>P</a:t>
                </a:r>
              </a:p>
            </p:txBody>
          </p:sp>
          <p:sp>
            <p:nvSpPr>
              <p:cNvPr id="1354" name="TextBox 1353">
                <a:extLst>
                  <a:ext uri="{FF2B5EF4-FFF2-40B4-BE49-F238E27FC236}">
                    <a16:creationId xmlns:a16="http://schemas.microsoft.com/office/drawing/2014/main" id="{40C809A5-6459-A199-D34E-FFCF9685C954}"/>
                  </a:ext>
                </a:extLst>
              </p:cNvPr>
              <p:cNvSpPr txBox="1"/>
              <p:nvPr/>
            </p:nvSpPr>
            <p:spPr>
              <a:xfrm>
                <a:off x="7166468" y="3607095"/>
                <a:ext cx="24878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000" b="1" spc="0" baseline="0">
                    <a:ln/>
                    <a:solidFill>
                      <a:srgbClr val="FFFFFF"/>
                    </a:solidFill>
                    <a:latin typeface="Arial Nova Cond Light" panose="020B0306020202020204" pitchFamily="34" charset="0"/>
                    <a:sym typeface="Arial"/>
                    <a:rtl val="0"/>
                  </a:rPr>
                  <a:t>0</a:t>
                </a:r>
              </a:p>
            </p:txBody>
          </p:sp>
          <p:sp>
            <p:nvSpPr>
              <p:cNvPr id="1355" name="TextBox 1354">
                <a:extLst>
                  <a:ext uri="{FF2B5EF4-FFF2-40B4-BE49-F238E27FC236}">
                    <a16:creationId xmlns:a16="http://schemas.microsoft.com/office/drawing/2014/main" id="{6FA458EA-0DEF-1880-A39D-C1CB1C9782B5}"/>
                  </a:ext>
                </a:extLst>
              </p:cNvPr>
              <p:cNvSpPr txBox="1"/>
              <p:nvPr/>
            </p:nvSpPr>
            <p:spPr>
              <a:xfrm>
                <a:off x="7231341" y="3607095"/>
                <a:ext cx="213520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000" b="1" spc="0" baseline="0">
                    <a:ln/>
                    <a:solidFill>
                      <a:srgbClr val="FFFFFF"/>
                    </a:solidFill>
                    <a:latin typeface="Arial Nova Cond Light" panose="020B0306020202020204" pitchFamily="34" charset="0"/>
                    <a:sym typeface="Arial"/>
                    <a:rtl val="0"/>
                  </a:rPr>
                  <a:t>.</a:t>
                </a:r>
              </a:p>
            </p:txBody>
          </p:sp>
          <p:sp>
            <p:nvSpPr>
              <p:cNvPr id="1356" name="TextBox 1355">
                <a:extLst>
                  <a:ext uri="{FF2B5EF4-FFF2-40B4-BE49-F238E27FC236}">
                    <a16:creationId xmlns:a16="http://schemas.microsoft.com/office/drawing/2014/main" id="{6A6A54DC-6871-3E72-66A7-9D1A2CD214E2}"/>
                  </a:ext>
                </a:extLst>
              </p:cNvPr>
              <p:cNvSpPr txBox="1"/>
              <p:nvPr/>
            </p:nvSpPr>
            <p:spPr>
              <a:xfrm>
                <a:off x="7263751" y="3607095"/>
                <a:ext cx="24878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000" b="1" spc="0" baseline="0">
                    <a:ln/>
                    <a:solidFill>
                      <a:srgbClr val="FFFFFF"/>
                    </a:solidFill>
                    <a:latin typeface="Arial Nova Cond Light" panose="020B0306020202020204" pitchFamily="34" charset="0"/>
                    <a:sym typeface="Arial"/>
                    <a:rtl val="0"/>
                  </a:rPr>
                  <a:t>1</a:t>
                </a:r>
              </a:p>
            </p:txBody>
          </p:sp>
          <p:sp>
            <p:nvSpPr>
              <p:cNvPr id="1357" name="TextBox 1356">
                <a:extLst>
                  <a:ext uri="{FF2B5EF4-FFF2-40B4-BE49-F238E27FC236}">
                    <a16:creationId xmlns:a16="http://schemas.microsoft.com/office/drawing/2014/main" id="{7C4398F0-6101-6B49-7EE0-53E51BDFD8AC}"/>
                  </a:ext>
                </a:extLst>
              </p:cNvPr>
              <p:cNvSpPr txBox="1"/>
              <p:nvPr/>
            </p:nvSpPr>
            <p:spPr>
              <a:xfrm>
                <a:off x="7328625" y="3607095"/>
                <a:ext cx="24878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000" b="1" spc="0" baseline="0">
                    <a:ln/>
                    <a:solidFill>
                      <a:srgbClr val="FFFFFF"/>
                    </a:solidFill>
                    <a:latin typeface="Arial Nova Cond Light" panose="020B0306020202020204" pitchFamily="34" charset="0"/>
                    <a:sym typeface="Arial"/>
                    <a:rtl val="0"/>
                  </a:rPr>
                  <a:t>7</a:t>
                </a:r>
              </a:p>
            </p:txBody>
          </p:sp>
          <p:sp>
            <p:nvSpPr>
              <p:cNvPr id="1358" name="TextBox 1357">
                <a:extLst>
                  <a:ext uri="{FF2B5EF4-FFF2-40B4-BE49-F238E27FC236}">
                    <a16:creationId xmlns:a16="http://schemas.microsoft.com/office/drawing/2014/main" id="{BE09E700-81E6-5AEA-0793-4155A0405746}"/>
                  </a:ext>
                </a:extLst>
              </p:cNvPr>
              <p:cNvSpPr txBox="1"/>
              <p:nvPr/>
            </p:nvSpPr>
            <p:spPr>
              <a:xfrm>
                <a:off x="7393499" y="3607095"/>
                <a:ext cx="213520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000" b="1" spc="0" baseline="0">
                    <a:ln/>
                    <a:solidFill>
                      <a:srgbClr val="FFFFFF"/>
                    </a:solidFill>
                    <a:latin typeface="Arial Nova Cond Light" panose="020B0306020202020204" pitchFamily="34" charset="0"/>
                    <a:sym typeface="Arial"/>
                    <a:rtl val="0"/>
                  </a:rPr>
                  <a:t>.</a:t>
                </a:r>
              </a:p>
            </p:txBody>
          </p:sp>
          <p:sp>
            <p:nvSpPr>
              <p:cNvPr id="1359" name="TextBox 1358">
                <a:extLst>
                  <a:ext uri="{FF2B5EF4-FFF2-40B4-BE49-F238E27FC236}">
                    <a16:creationId xmlns:a16="http://schemas.microsoft.com/office/drawing/2014/main" id="{5C9AC366-538E-FFCB-2A77-BB2F70BD4E3E}"/>
                  </a:ext>
                </a:extLst>
              </p:cNvPr>
              <p:cNvSpPr txBox="1"/>
              <p:nvPr/>
            </p:nvSpPr>
            <p:spPr>
              <a:xfrm>
                <a:off x="7425907" y="3607095"/>
                <a:ext cx="213520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000" b="1" spc="0" baseline="0">
                    <a:ln/>
                    <a:solidFill>
                      <a:srgbClr val="FFFFFF"/>
                    </a:solidFill>
                    <a:latin typeface="Arial Nova Cond Light" panose="020B0306020202020204" pitchFamily="34" charset="0"/>
                    <a:sym typeface="Arial"/>
                    <a:rtl val="0"/>
                  </a:rPr>
                  <a:t>.</a:t>
                </a:r>
              </a:p>
            </p:txBody>
          </p:sp>
          <p:sp>
            <p:nvSpPr>
              <p:cNvPr id="1360" name="TextBox 1359">
                <a:extLst>
                  <a:ext uri="{FF2B5EF4-FFF2-40B4-BE49-F238E27FC236}">
                    <a16:creationId xmlns:a16="http://schemas.microsoft.com/office/drawing/2014/main" id="{3471E4A0-0864-2F10-0122-3F36B08C4904}"/>
                  </a:ext>
                </a:extLst>
              </p:cNvPr>
              <p:cNvSpPr txBox="1"/>
              <p:nvPr/>
            </p:nvSpPr>
            <p:spPr>
              <a:xfrm>
                <a:off x="7458317" y="3607095"/>
                <a:ext cx="24878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000" b="1" spc="0" baseline="0">
                    <a:ln/>
                    <a:solidFill>
                      <a:srgbClr val="FFFFFF"/>
                    </a:solidFill>
                    <a:latin typeface="Arial Nova Cond Light" panose="020B0306020202020204" pitchFamily="34" charset="0"/>
                    <a:sym typeface="Arial"/>
                    <a:rtl val="0"/>
                  </a:rPr>
                  <a:t>1</a:t>
                </a:r>
              </a:p>
            </p:txBody>
          </p:sp>
          <p:sp>
            <p:nvSpPr>
              <p:cNvPr id="1362" name="TextBox 1361">
                <a:extLst>
                  <a:ext uri="{FF2B5EF4-FFF2-40B4-BE49-F238E27FC236}">
                    <a16:creationId xmlns:a16="http://schemas.microsoft.com/office/drawing/2014/main" id="{FB556CD8-7E21-1C28-4881-96867BE1BE07}"/>
                  </a:ext>
                </a:extLst>
              </p:cNvPr>
              <p:cNvSpPr txBox="1"/>
              <p:nvPr/>
            </p:nvSpPr>
            <p:spPr>
              <a:xfrm>
                <a:off x="7218249" y="4194733"/>
                <a:ext cx="256802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000" b="1" spc="0" baseline="0">
                    <a:ln/>
                    <a:solidFill>
                      <a:srgbClr val="FFFFFF"/>
                    </a:solidFill>
                    <a:latin typeface="Arial Nova Cond Light" panose="020B0306020202020204" pitchFamily="34" charset="0"/>
                    <a:sym typeface="Arial"/>
                    <a:rtl val="0"/>
                  </a:rPr>
                  <a:t>P</a:t>
                </a:r>
              </a:p>
            </p:txBody>
          </p:sp>
          <p:sp>
            <p:nvSpPr>
              <p:cNvPr id="1363" name="TextBox 1362">
                <a:extLst>
                  <a:ext uri="{FF2B5EF4-FFF2-40B4-BE49-F238E27FC236}">
                    <a16:creationId xmlns:a16="http://schemas.microsoft.com/office/drawing/2014/main" id="{2796EF88-24D7-1B8C-652D-1F72F4FC9833}"/>
                  </a:ext>
                </a:extLst>
              </p:cNvPr>
              <p:cNvSpPr txBox="1"/>
              <p:nvPr/>
            </p:nvSpPr>
            <p:spPr>
              <a:xfrm>
                <a:off x="7296052" y="4194733"/>
                <a:ext cx="24878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000" b="1" spc="0" baseline="0">
                    <a:ln/>
                    <a:solidFill>
                      <a:srgbClr val="FFFFFF"/>
                    </a:solidFill>
                    <a:latin typeface="Arial Nova Cond Light" panose="020B0306020202020204" pitchFamily="34" charset="0"/>
                    <a:sym typeface="Arial"/>
                    <a:rtl val="0"/>
                  </a:rPr>
                  <a:t>0</a:t>
                </a:r>
              </a:p>
            </p:txBody>
          </p:sp>
          <p:sp>
            <p:nvSpPr>
              <p:cNvPr id="1364" name="TextBox 1363">
                <a:extLst>
                  <a:ext uri="{FF2B5EF4-FFF2-40B4-BE49-F238E27FC236}">
                    <a16:creationId xmlns:a16="http://schemas.microsoft.com/office/drawing/2014/main" id="{A406CBC5-60AC-AE22-7F6E-C70A8BCF8A0A}"/>
                  </a:ext>
                </a:extLst>
              </p:cNvPr>
              <p:cNvSpPr txBox="1"/>
              <p:nvPr/>
            </p:nvSpPr>
            <p:spPr>
              <a:xfrm>
                <a:off x="7360926" y="4194733"/>
                <a:ext cx="213520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000" b="1" spc="0" baseline="0">
                    <a:ln/>
                    <a:solidFill>
                      <a:srgbClr val="FFFFFF"/>
                    </a:solidFill>
                    <a:latin typeface="Arial Nova Cond Light" panose="020B0306020202020204" pitchFamily="34" charset="0"/>
                    <a:sym typeface="Arial"/>
                    <a:rtl val="0"/>
                  </a:rPr>
                  <a:t>.</a:t>
                </a:r>
              </a:p>
            </p:txBody>
          </p:sp>
          <p:sp>
            <p:nvSpPr>
              <p:cNvPr id="1365" name="TextBox 1364">
                <a:extLst>
                  <a:ext uri="{FF2B5EF4-FFF2-40B4-BE49-F238E27FC236}">
                    <a16:creationId xmlns:a16="http://schemas.microsoft.com/office/drawing/2014/main" id="{0856C8B3-6645-DD14-8B17-D54B3483E803}"/>
                  </a:ext>
                </a:extLst>
              </p:cNvPr>
              <p:cNvSpPr txBox="1"/>
              <p:nvPr/>
            </p:nvSpPr>
            <p:spPr>
              <a:xfrm>
                <a:off x="7393335" y="4194733"/>
                <a:ext cx="24878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000" b="1" spc="0" baseline="0">
                    <a:ln/>
                    <a:solidFill>
                      <a:srgbClr val="FFFFFF"/>
                    </a:solidFill>
                    <a:latin typeface="Arial Nova Cond Light" panose="020B0306020202020204" pitchFamily="34" charset="0"/>
                    <a:sym typeface="Arial"/>
                    <a:rtl val="0"/>
                  </a:rPr>
                  <a:t>0</a:t>
                </a:r>
              </a:p>
            </p:txBody>
          </p:sp>
          <p:sp>
            <p:nvSpPr>
              <p:cNvPr id="1366" name="TextBox 1365">
                <a:extLst>
                  <a:ext uri="{FF2B5EF4-FFF2-40B4-BE49-F238E27FC236}">
                    <a16:creationId xmlns:a16="http://schemas.microsoft.com/office/drawing/2014/main" id="{082DC2EF-1FE8-3156-4904-DE5F46855E7E}"/>
                  </a:ext>
                </a:extLst>
              </p:cNvPr>
              <p:cNvSpPr txBox="1"/>
              <p:nvPr/>
            </p:nvSpPr>
            <p:spPr>
              <a:xfrm>
                <a:off x="7458209" y="4194733"/>
                <a:ext cx="213520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000" b="1" spc="0" baseline="0">
                    <a:ln/>
                    <a:solidFill>
                      <a:srgbClr val="FFFFFF"/>
                    </a:solidFill>
                    <a:latin typeface="Arial Nova Cond Light" panose="020B0306020202020204" pitchFamily="34" charset="0"/>
                    <a:sym typeface="Arial"/>
                    <a:rtl val="0"/>
                  </a:rPr>
                  <a:t>.</a:t>
                </a:r>
              </a:p>
            </p:txBody>
          </p:sp>
          <p:sp>
            <p:nvSpPr>
              <p:cNvPr id="1367" name="TextBox 1366">
                <a:extLst>
                  <a:ext uri="{FF2B5EF4-FFF2-40B4-BE49-F238E27FC236}">
                    <a16:creationId xmlns:a16="http://schemas.microsoft.com/office/drawing/2014/main" id="{24BD94CD-A8B0-9EC6-B4E5-8035AF631C7A}"/>
                  </a:ext>
                </a:extLst>
              </p:cNvPr>
              <p:cNvSpPr txBox="1"/>
              <p:nvPr/>
            </p:nvSpPr>
            <p:spPr>
              <a:xfrm>
                <a:off x="7490618" y="4194733"/>
                <a:ext cx="213520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000" b="1" spc="0" baseline="0">
                    <a:ln/>
                    <a:solidFill>
                      <a:srgbClr val="FFFFFF"/>
                    </a:solidFill>
                    <a:latin typeface="Arial Nova Cond Light" panose="020B0306020202020204" pitchFamily="34" charset="0"/>
                    <a:sym typeface="Arial"/>
                    <a:rtl val="0"/>
                  </a:rPr>
                  <a:t>.</a:t>
                </a:r>
              </a:p>
            </p:txBody>
          </p:sp>
          <p:sp>
            <p:nvSpPr>
              <p:cNvPr id="1422" name="Freeform: Shape 1421">
                <a:extLst>
                  <a:ext uri="{FF2B5EF4-FFF2-40B4-BE49-F238E27FC236}">
                    <a16:creationId xmlns:a16="http://schemas.microsoft.com/office/drawing/2014/main" id="{566F998D-207C-743C-2B55-8C9C4B691E00}"/>
                  </a:ext>
                </a:extLst>
              </p:cNvPr>
              <p:cNvSpPr/>
              <p:nvPr/>
            </p:nvSpPr>
            <p:spPr>
              <a:xfrm>
                <a:off x="6909621" y="3582298"/>
                <a:ext cx="233296" cy="470110"/>
              </a:xfrm>
              <a:custGeom>
                <a:avLst/>
                <a:gdLst>
                  <a:gd name="connsiteX0" fmla="*/ -408 w 233296"/>
                  <a:gd name="connsiteY0" fmla="*/ -120 h 470110"/>
                  <a:gd name="connsiteX1" fmla="*/ -408 w 233296"/>
                  <a:gd name="connsiteY1" fmla="*/ 352464 h 470110"/>
                  <a:gd name="connsiteX2" fmla="*/ 116240 w 233296"/>
                  <a:gd name="connsiteY2" fmla="*/ 469991 h 470110"/>
                  <a:gd name="connsiteX3" fmla="*/ 232888 w 233296"/>
                  <a:gd name="connsiteY3" fmla="*/ 469991 h 4701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3296" h="470110">
                    <a:moveTo>
                      <a:pt x="-408" y="-120"/>
                    </a:moveTo>
                    <a:lnTo>
                      <a:pt x="-408" y="352464"/>
                    </a:lnTo>
                    <a:lnTo>
                      <a:pt x="116240" y="469991"/>
                    </a:lnTo>
                    <a:lnTo>
                      <a:pt x="232888" y="469991"/>
                    </a:lnTo>
                  </a:path>
                </a:pathLst>
              </a:custGeom>
              <a:noFill/>
              <a:ln w="11657" cap="flat">
                <a:solidFill>
                  <a:srgbClr val="FF8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1">
                  <a:latin typeface="Arial Nova Cond Light" panose="020B0306020202020204" pitchFamily="34" charset="0"/>
                </a:endParaRPr>
              </a:p>
            </p:txBody>
          </p:sp>
          <p:sp>
            <p:nvSpPr>
              <p:cNvPr id="1423" name="TextBox 1422">
                <a:extLst>
                  <a:ext uri="{FF2B5EF4-FFF2-40B4-BE49-F238E27FC236}">
                    <a16:creationId xmlns:a16="http://schemas.microsoft.com/office/drawing/2014/main" id="{2B549157-82E1-B2D8-DB94-799BB87D3F09}"/>
                  </a:ext>
                </a:extLst>
              </p:cNvPr>
              <p:cNvSpPr txBox="1"/>
              <p:nvPr/>
            </p:nvSpPr>
            <p:spPr>
              <a:xfrm>
                <a:off x="5604316" y="3524825"/>
                <a:ext cx="256802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000" b="1" spc="0" baseline="0">
                    <a:ln/>
                    <a:solidFill>
                      <a:srgbClr val="FF8000"/>
                    </a:solidFill>
                    <a:latin typeface="Arial Nova Cond Light" panose="020B0306020202020204" pitchFamily="34" charset="0"/>
                    <a:sym typeface="Arial"/>
                    <a:rtl val="0"/>
                  </a:rPr>
                  <a:t>P</a:t>
                </a:r>
              </a:p>
            </p:txBody>
          </p:sp>
          <p:sp>
            <p:nvSpPr>
              <p:cNvPr id="1424" name="TextBox 1423">
                <a:extLst>
                  <a:ext uri="{FF2B5EF4-FFF2-40B4-BE49-F238E27FC236}">
                    <a16:creationId xmlns:a16="http://schemas.microsoft.com/office/drawing/2014/main" id="{C8C5E97D-42B8-1F67-D528-EF5CE11D4FCB}"/>
                  </a:ext>
                </a:extLst>
              </p:cNvPr>
              <p:cNvSpPr txBox="1"/>
              <p:nvPr/>
            </p:nvSpPr>
            <p:spPr>
              <a:xfrm>
                <a:off x="5682119" y="3524825"/>
                <a:ext cx="24878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000" b="1" spc="0" baseline="0">
                    <a:ln/>
                    <a:solidFill>
                      <a:srgbClr val="FF8000"/>
                    </a:solidFill>
                    <a:latin typeface="Arial Nova Cond Light" panose="020B0306020202020204" pitchFamily="34" charset="0"/>
                    <a:sym typeface="Arial"/>
                    <a:rtl val="0"/>
                  </a:rPr>
                  <a:t>0</a:t>
                </a:r>
              </a:p>
            </p:txBody>
          </p:sp>
          <p:sp>
            <p:nvSpPr>
              <p:cNvPr id="1425" name="TextBox 1424">
                <a:extLst>
                  <a:ext uri="{FF2B5EF4-FFF2-40B4-BE49-F238E27FC236}">
                    <a16:creationId xmlns:a16="http://schemas.microsoft.com/office/drawing/2014/main" id="{821E2FC5-DBC4-6696-B9DA-F512CA9E6251}"/>
                  </a:ext>
                </a:extLst>
              </p:cNvPr>
              <p:cNvSpPr txBox="1"/>
              <p:nvPr/>
            </p:nvSpPr>
            <p:spPr>
              <a:xfrm>
                <a:off x="5746993" y="3524825"/>
                <a:ext cx="213520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000" b="1" spc="0" baseline="0">
                    <a:ln/>
                    <a:solidFill>
                      <a:srgbClr val="FF8000"/>
                    </a:solidFill>
                    <a:latin typeface="Arial Nova Cond Light" panose="020B0306020202020204" pitchFamily="34" charset="0"/>
                    <a:sym typeface="Arial"/>
                    <a:rtl val="0"/>
                  </a:rPr>
                  <a:t>.</a:t>
                </a:r>
              </a:p>
            </p:txBody>
          </p:sp>
          <p:sp>
            <p:nvSpPr>
              <p:cNvPr id="1426" name="TextBox 1425">
                <a:extLst>
                  <a:ext uri="{FF2B5EF4-FFF2-40B4-BE49-F238E27FC236}">
                    <a16:creationId xmlns:a16="http://schemas.microsoft.com/office/drawing/2014/main" id="{E3B315F7-5DCD-37AB-19ED-902BBB9BC254}"/>
                  </a:ext>
                </a:extLst>
              </p:cNvPr>
              <p:cNvSpPr txBox="1"/>
              <p:nvPr/>
            </p:nvSpPr>
            <p:spPr>
              <a:xfrm>
                <a:off x="5779403" y="3524825"/>
                <a:ext cx="24878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000" b="1" spc="0" baseline="0">
                    <a:ln/>
                    <a:solidFill>
                      <a:srgbClr val="FF8000"/>
                    </a:solidFill>
                    <a:latin typeface="Arial Nova Cond Light" panose="020B0306020202020204" pitchFamily="34" charset="0"/>
                    <a:sym typeface="Arial"/>
                    <a:rtl val="0"/>
                  </a:rPr>
                  <a:t>1</a:t>
                </a:r>
              </a:p>
            </p:txBody>
          </p:sp>
          <p:sp>
            <p:nvSpPr>
              <p:cNvPr id="1427" name="TextBox 1426">
                <a:extLst>
                  <a:ext uri="{FF2B5EF4-FFF2-40B4-BE49-F238E27FC236}">
                    <a16:creationId xmlns:a16="http://schemas.microsoft.com/office/drawing/2014/main" id="{219885EB-97BC-9CD0-61B9-6FB1244643B3}"/>
                  </a:ext>
                </a:extLst>
              </p:cNvPr>
              <p:cNvSpPr txBox="1"/>
              <p:nvPr/>
            </p:nvSpPr>
            <p:spPr>
              <a:xfrm>
                <a:off x="5844277" y="3524825"/>
                <a:ext cx="24878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000" b="1" spc="0" baseline="0">
                    <a:ln/>
                    <a:solidFill>
                      <a:srgbClr val="FF8000"/>
                    </a:solidFill>
                    <a:latin typeface="Arial Nova Cond Light" panose="020B0306020202020204" pitchFamily="34" charset="0"/>
                    <a:sym typeface="Arial"/>
                    <a:rtl val="0"/>
                  </a:rPr>
                  <a:t>3</a:t>
                </a:r>
              </a:p>
            </p:txBody>
          </p:sp>
          <p:sp>
            <p:nvSpPr>
              <p:cNvPr id="1428" name="TextBox 1427">
                <a:extLst>
                  <a:ext uri="{FF2B5EF4-FFF2-40B4-BE49-F238E27FC236}">
                    <a16:creationId xmlns:a16="http://schemas.microsoft.com/office/drawing/2014/main" id="{6089E158-939B-7338-9FC8-4331A622A975}"/>
                  </a:ext>
                </a:extLst>
              </p:cNvPr>
              <p:cNvSpPr txBox="1"/>
              <p:nvPr/>
            </p:nvSpPr>
            <p:spPr>
              <a:xfrm>
                <a:off x="5909150" y="3524825"/>
                <a:ext cx="21672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000" b="1" spc="0" baseline="0">
                    <a:ln/>
                    <a:solidFill>
                      <a:srgbClr val="FF8000"/>
                    </a:solidFill>
                    <a:latin typeface="Arial Nova Cond Light" panose="020B0306020202020204" pitchFamily="34" charset="0"/>
                    <a:sym typeface="Arial"/>
                    <a:rtl val="0"/>
                  </a:rPr>
                  <a:t> </a:t>
                </a:r>
              </a:p>
            </p:txBody>
          </p:sp>
          <p:sp>
            <p:nvSpPr>
              <p:cNvPr id="1429" name="TextBox 1428">
                <a:extLst>
                  <a:ext uri="{FF2B5EF4-FFF2-40B4-BE49-F238E27FC236}">
                    <a16:creationId xmlns:a16="http://schemas.microsoft.com/office/drawing/2014/main" id="{55966695-141D-B260-FE52-C40374E18A3D}"/>
                  </a:ext>
                </a:extLst>
              </p:cNvPr>
              <p:cNvSpPr txBox="1"/>
              <p:nvPr/>
            </p:nvSpPr>
            <p:spPr>
              <a:xfrm>
                <a:off x="5941559" y="3524825"/>
                <a:ext cx="24878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000" b="1" spc="0" baseline="0">
                    <a:ln/>
                    <a:solidFill>
                      <a:srgbClr val="FF8000"/>
                    </a:solidFill>
                    <a:latin typeface="Arial Nova Cond Light" panose="020B0306020202020204" pitchFamily="34" charset="0"/>
                    <a:sym typeface="Arial"/>
                    <a:rtl val="0"/>
                  </a:rPr>
                  <a:t>=</a:t>
                </a:r>
              </a:p>
            </p:txBody>
          </p:sp>
          <p:sp>
            <p:nvSpPr>
              <p:cNvPr id="1430" name="TextBox 1429">
                <a:extLst>
                  <a:ext uri="{FF2B5EF4-FFF2-40B4-BE49-F238E27FC236}">
                    <a16:creationId xmlns:a16="http://schemas.microsoft.com/office/drawing/2014/main" id="{2AE732BF-8A24-265D-9F52-09356B030895}"/>
                  </a:ext>
                </a:extLst>
              </p:cNvPr>
              <p:cNvSpPr txBox="1"/>
              <p:nvPr/>
            </p:nvSpPr>
            <p:spPr>
              <a:xfrm>
                <a:off x="6009680" y="3524825"/>
                <a:ext cx="24878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000" b="1" spc="0" baseline="0">
                    <a:ln/>
                    <a:solidFill>
                      <a:srgbClr val="FF8000"/>
                    </a:solidFill>
                    <a:latin typeface="Arial Nova Cond Light" panose="020B0306020202020204" pitchFamily="34" charset="0"/>
                    <a:sym typeface="Arial"/>
                    <a:rtl val="0"/>
                  </a:rPr>
                  <a:t>&gt;</a:t>
                </a:r>
              </a:p>
            </p:txBody>
          </p:sp>
          <p:sp>
            <p:nvSpPr>
              <p:cNvPr id="1431" name="TextBox 1430">
                <a:extLst>
                  <a:ext uri="{FF2B5EF4-FFF2-40B4-BE49-F238E27FC236}">
                    <a16:creationId xmlns:a16="http://schemas.microsoft.com/office/drawing/2014/main" id="{866A7FDA-8366-D03E-6CB0-5A36053E613A}"/>
                  </a:ext>
                </a:extLst>
              </p:cNvPr>
              <p:cNvSpPr txBox="1"/>
              <p:nvPr/>
            </p:nvSpPr>
            <p:spPr>
              <a:xfrm>
                <a:off x="6077800" y="3524825"/>
                <a:ext cx="21672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000" b="1" spc="0" baseline="0">
                    <a:ln/>
                    <a:solidFill>
                      <a:srgbClr val="FF8000"/>
                    </a:solidFill>
                    <a:latin typeface="Arial Nova Cond Light" panose="020B0306020202020204" pitchFamily="34" charset="0"/>
                    <a:sym typeface="Arial"/>
                    <a:rtl val="0"/>
                  </a:rPr>
                  <a:t> </a:t>
                </a:r>
              </a:p>
            </p:txBody>
          </p:sp>
          <p:sp>
            <p:nvSpPr>
              <p:cNvPr id="1432" name="TextBox 1431">
                <a:extLst>
                  <a:ext uri="{FF2B5EF4-FFF2-40B4-BE49-F238E27FC236}">
                    <a16:creationId xmlns:a16="http://schemas.microsoft.com/office/drawing/2014/main" id="{5CD245E0-18C5-A800-B9E5-9F0D0AB5EBBE}"/>
                  </a:ext>
                </a:extLst>
              </p:cNvPr>
              <p:cNvSpPr txBox="1"/>
              <p:nvPr/>
            </p:nvSpPr>
            <p:spPr>
              <a:xfrm>
                <a:off x="6110209" y="3524825"/>
                <a:ext cx="28565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000" b="1" spc="0" baseline="0">
                    <a:ln/>
                    <a:solidFill>
                      <a:srgbClr val="FF8000"/>
                    </a:solidFill>
                    <a:latin typeface="Arial Nova Cond Light" panose="020B0306020202020204" pitchFamily="34" charset="0"/>
                    <a:sym typeface="Arial"/>
                    <a:rtl val="0"/>
                  </a:rPr>
                  <a:t>M</a:t>
                </a:r>
              </a:p>
            </p:txBody>
          </p:sp>
          <p:sp>
            <p:nvSpPr>
              <p:cNvPr id="1433" name="TextBox 1432">
                <a:extLst>
                  <a:ext uri="{FF2B5EF4-FFF2-40B4-BE49-F238E27FC236}">
                    <a16:creationId xmlns:a16="http://schemas.microsoft.com/office/drawing/2014/main" id="{75217E41-86B6-05FD-0189-C2EB5E2DEE25}"/>
                  </a:ext>
                </a:extLst>
              </p:cNvPr>
              <p:cNvSpPr txBox="1"/>
              <p:nvPr/>
            </p:nvSpPr>
            <p:spPr>
              <a:xfrm>
                <a:off x="6207378" y="3524825"/>
                <a:ext cx="24878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000" b="1" spc="0" baseline="0">
                    <a:ln/>
                    <a:solidFill>
                      <a:srgbClr val="FF8000"/>
                    </a:solidFill>
                    <a:latin typeface="Arial Nova Cond Light" panose="020B0306020202020204" pitchFamily="34" charset="0"/>
                    <a:sym typeface="Arial"/>
                    <a:rtl val="0"/>
                  </a:rPr>
                  <a:t>2</a:t>
                </a:r>
              </a:p>
            </p:txBody>
          </p:sp>
          <p:sp>
            <p:nvSpPr>
              <p:cNvPr id="1434" name="TextBox 1433">
                <a:extLst>
                  <a:ext uri="{FF2B5EF4-FFF2-40B4-BE49-F238E27FC236}">
                    <a16:creationId xmlns:a16="http://schemas.microsoft.com/office/drawing/2014/main" id="{68A2D5A3-4292-6FB6-8C49-9C08F7B0A26D}"/>
                  </a:ext>
                </a:extLst>
              </p:cNvPr>
              <p:cNvSpPr txBox="1"/>
              <p:nvPr/>
            </p:nvSpPr>
            <p:spPr>
              <a:xfrm>
                <a:off x="6272252" y="3524825"/>
                <a:ext cx="21672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000" b="1" spc="0" baseline="0">
                    <a:ln/>
                    <a:solidFill>
                      <a:srgbClr val="FF8000"/>
                    </a:solidFill>
                    <a:latin typeface="Arial Nova Cond Light" panose="020B0306020202020204" pitchFamily="34" charset="0"/>
                    <a:sym typeface="Arial"/>
                    <a:rtl val="0"/>
                  </a:rPr>
                  <a:t> </a:t>
                </a:r>
              </a:p>
            </p:txBody>
          </p:sp>
          <p:sp>
            <p:nvSpPr>
              <p:cNvPr id="1435" name="TextBox 1434">
                <a:extLst>
                  <a:ext uri="{FF2B5EF4-FFF2-40B4-BE49-F238E27FC236}">
                    <a16:creationId xmlns:a16="http://schemas.microsoft.com/office/drawing/2014/main" id="{DD279661-65D7-762E-B653-24A227464002}"/>
                  </a:ext>
                </a:extLst>
              </p:cNvPr>
              <p:cNvSpPr txBox="1"/>
              <p:nvPr/>
            </p:nvSpPr>
            <p:spPr>
              <a:xfrm>
                <a:off x="6304661" y="3524825"/>
                <a:ext cx="24878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000" b="1" spc="0" baseline="0">
                    <a:ln/>
                    <a:solidFill>
                      <a:srgbClr val="FF8000"/>
                    </a:solidFill>
                    <a:latin typeface="Arial Nova Cond Light" panose="020B0306020202020204" pitchFamily="34" charset="0"/>
                    <a:sym typeface="Arial"/>
                    <a:rtl val="0"/>
                  </a:rPr>
                  <a:t>=</a:t>
                </a:r>
              </a:p>
            </p:txBody>
          </p:sp>
          <p:sp>
            <p:nvSpPr>
              <p:cNvPr id="1436" name="TextBox 1435">
                <a:extLst>
                  <a:ext uri="{FF2B5EF4-FFF2-40B4-BE49-F238E27FC236}">
                    <a16:creationId xmlns:a16="http://schemas.microsoft.com/office/drawing/2014/main" id="{CB853A0F-9AB0-7607-D39E-6B731C3FB4BC}"/>
                  </a:ext>
                </a:extLst>
              </p:cNvPr>
              <p:cNvSpPr txBox="1"/>
              <p:nvPr/>
            </p:nvSpPr>
            <p:spPr>
              <a:xfrm>
                <a:off x="6372782" y="3524825"/>
                <a:ext cx="24878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000" b="1" spc="0" baseline="0">
                    <a:ln/>
                    <a:solidFill>
                      <a:srgbClr val="FF8000"/>
                    </a:solidFill>
                    <a:latin typeface="Arial Nova Cond Light" panose="020B0306020202020204" pitchFamily="34" charset="0"/>
                    <a:sym typeface="Arial"/>
                    <a:rtl val="0"/>
                  </a:rPr>
                  <a:t>&gt;</a:t>
                </a:r>
              </a:p>
            </p:txBody>
          </p:sp>
          <p:sp>
            <p:nvSpPr>
              <p:cNvPr id="1437" name="TextBox 1436">
                <a:extLst>
                  <a:ext uri="{FF2B5EF4-FFF2-40B4-BE49-F238E27FC236}">
                    <a16:creationId xmlns:a16="http://schemas.microsoft.com/office/drawing/2014/main" id="{03443D48-A8A1-EF2F-561E-C55AE39E1829}"/>
                  </a:ext>
                </a:extLst>
              </p:cNvPr>
              <p:cNvSpPr txBox="1"/>
              <p:nvPr/>
            </p:nvSpPr>
            <p:spPr>
              <a:xfrm>
                <a:off x="6440903" y="3524825"/>
                <a:ext cx="21672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000" b="1" spc="0" baseline="0">
                    <a:ln/>
                    <a:solidFill>
                      <a:srgbClr val="FF8000"/>
                    </a:solidFill>
                    <a:latin typeface="Arial Nova Cond Light" panose="020B0306020202020204" pitchFamily="34" charset="0"/>
                    <a:sym typeface="Arial"/>
                    <a:rtl val="0"/>
                  </a:rPr>
                  <a:t> </a:t>
                </a:r>
              </a:p>
            </p:txBody>
          </p:sp>
          <p:sp>
            <p:nvSpPr>
              <p:cNvPr id="1438" name="TextBox 1437">
                <a:extLst>
                  <a:ext uri="{FF2B5EF4-FFF2-40B4-BE49-F238E27FC236}">
                    <a16:creationId xmlns:a16="http://schemas.microsoft.com/office/drawing/2014/main" id="{F2BF4437-25B4-B032-502B-1AC395A58EFE}"/>
                  </a:ext>
                </a:extLst>
              </p:cNvPr>
              <p:cNvSpPr txBox="1"/>
              <p:nvPr/>
            </p:nvSpPr>
            <p:spPr>
              <a:xfrm>
                <a:off x="6473311" y="3524825"/>
                <a:ext cx="24878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000" b="1" spc="0" baseline="0">
                    <a:ln/>
                    <a:solidFill>
                      <a:srgbClr val="FF8000"/>
                    </a:solidFill>
                    <a:latin typeface="Arial Nova Cond Light" panose="020B0306020202020204" pitchFamily="34" charset="0"/>
                    <a:sym typeface="Arial"/>
                    <a:rtl val="0"/>
                  </a:rPr>
                  <a:t>L</a:t>
                </a:r>
              </a:p>
            </p:txBody>
          </p:sp>
          <p:sp>
            <p:nvSpPr>
              <p:cNvPr id="1439" name="TextBox 1438">
                <a:extLst>
                  <a:ext uri="{FF2B5EF4-FFF2-40B4-BE49-F238E27FC236}">
                    <a16:creationId xmlns:a16="http://schemas.microsoft.com/office/drawing/2014/main" id="{5C4A791E-B4F6-60AC-2F63-25F72783C606}"/>
                  </a:ext>
                </a:extLst>
              </p:cNvPr>
              <p:cNvSpPr txBox="1"/>
              <p:nvPr/>
            </p:nvSpPr>
            <p:spPr>
              <a:xfrm>
                <a:off x="6544565" y="3524825"/>
                <a:ext cx="24878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000" b="1" spc="0" baseline="0">
                    <a:ln/>
                    <a:solidFill>
                      <a:srgbClr val="FF8000"/>
                    </a:solidFill>
                    <a:latin typeface="Arial Nova Cond Light" panose="020B0306020202020204" pitchFamily="34" charset="0"/>
                    <a:sym typeface="Arial"/>
                    <a:rtl val="0"/>
                  </a:rPr>
                  <a:t>E</a:t>
                </a:r>
              </a:p>
            </p:txBody>
          </p:sp>
          <p:sp>
            <p:nvSpPr>
              <p:cNvPr id="1440" name="TextBox 1439">
                <a:extLst>
                  <a:ext uri="{FF2B5EF4-FFF2-40B4-BE49-F238E27FC236}">
                    <a16:creationId xmlns:a16="http://schemas.microsoft.com/office/drawing/2014/main" id="{035FD639-1F2A-D822-BBC1-91288D26126B}"/>
                  </a:ext>
                </a:extLst>
              </p:cNvPr>
              <p:cNvSpPr txBox="1"/>
              <p:nvPr/>
            </p:nvSpPr>
            <p:spPr>
              <a:xfrm>
                <a:off x="6622368" y="3524825"/>
                <a:ext cx="263214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000" b="1" spc="0" baseline="0">
                    <a:ln/>
                    <a:solidFill>
                      <a:srgbClr val="FF8000"/>
                    </a:solidFill>
                    <a:latin typeface="Arial Nova Cond Light" panose="020B0306020202020204" pitchFamily="34" charset="0"/>
                    <a:sym typeface="Arial"/>
                    <a:rtl val="0"/>
                  </a:rPr>
                  <a:t>D</a:t>
                </a:r>
              </a:p>
            </p:txBody>
          </p:sp>
          <p:sp>
            <p:nvSpPr>
              <p:cNvPr id="1441" name="TextBox 1440">
                <a:extLst>
                  <a:ext uri="{FF2B5EF4-FFF2-40B4-BE49-F238E27FC236}">
                    <a16:creationId xmlns:a16="http://schemas.microsoft.com/office/drawing/2014/main" id="{CC89483B-2983-6918-B274-105F01E9811C}"/>
                  </a:ext>
                </a:extLst>
              </p:cNvPr>
              <p:cNvSpPr txBox="1"/>
              <p:nvPr/>
            </p:nvSpPr>
            <p:spPr>
              <a:xfrm>
                <a:off x="6706608" y="3524825"/>
                <a:ext cx="24878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000" b="1" spc="0" baseline="0">
                    <a:ln/>
                    <a:solidFill>
                      <a:srgbClr val="FF8000"/>
                    </a:solidFill>
                    <a:latin typeface="Arial Nova Cond Light" panose="020B0306020202020204" pitchFamily="34" charset="0"/>
                    <a:sym typeface="Arial"/>
                    <a:rtl val="0"/>
                  </a:rPr>
                  <a:t>2</a:t>
                </a:r>
              </a:p>
            </p:txBody>
          </p:sp>
          <p:sp>
            <p:nvSpPr>
              <p:cNvPr id="1442" name="TextBox 1441">
                <a:extLst>
                  <a:ext uri="{FF2B5EF4-FFF2-40B4-BE49-F238E27FC236}">
                    <a16:creationId xmlns:a16="http://schemas.microsoft.com/office/drawing/2014/main" id="{E64FAFC0-47D9-7C2F-606D-825836D29F5C}"/>
                  </a:ext>
                </a:extLst>
              </p:cNvPr>
              <p:cNvSpPr txBox="1"/>
              <p:nvPr/>
            </p:nvSpPr>
            <p:spPr>
              <a:xfrm>
                <a:off x="5604316" y="3665858"/>
                <a:ext cx="256802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000" b="1" spc="0" baseline="0">
                    <a:ln/>
                    <a:solidFill>
                      <a:srgbClr val="FF8000"/>
                    </a:solidFill>
                    <a:latin typeface="Arial Nova Cond Light" panose="020B0306020202020204" pitchFamily="34" charset="0"/>
                    <a:sym typeface="Arial"/>
                    <a:rtl val="0"/>
                  </a:rPr>
                  <a:t>P</a:t>
                </a:r>
              </a:p>
            </p:txBody>
          </p:sp>
          <p:sp>
            <p:nvSpPr>
              <p:cNvPr id="1443" name="TextBox 1442">
                <a:extLst>
                  <a:ext uri="{FF2B5EF4-FFF2-40B4-BE49-F238E27FC236}">
                    <a16:creationId xmlns:a16="http://schemas.microsoft.com/office/drawing/2014/main" id="{1A48136D-3023-317E-BDD1-789898474742}"/>
                  </a:ext>
                </a:extLst>
              </p:cNvPr>
              <p:cNvSpPr txBox="1"/>
              <p:nvPr/>
            </p:nvSpPr>
            <p:spPr>
              <a:xfrm>
                <a:off x="5682119" y="3665858"/>
                <a:ext cx="24878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000" b="1" spc="0" baseline="0">
                    <a:ln/>
                    <a:solidFill>
                      <a:srgbClr val="FF8000"/>
                    </a:solidFill>
                    <a:latin typeface="Arial Nova Cond Light" panose="020B0306020202020204" pitchFamily="34" charset="0"/>
                    <a:sym typeface="Arial"/>
                    <a:rtl val="0"/>
                  </a:rPr>
                  <a:t>0</a:t>
                </a:r>
              </a:p>
            </p:txBody>
          </p:sp>
          <p:sp>
            <p:nvSpPr>
              <p:cNvPr id="1444" name="TextBox 1443">
                <a:extLst>
                  <a:ext uri="{FF2B5EF4-FFF2-40B4-BE49-F238E27FC236}">
                    <a16:creationId xmlns:a16="http://schemas.microsoft.com/office/drawing/2014/main" id="{DC67D838-F4BD-39B0-B266-2BCCA930DEC7}"/>
                  </a:ext>
                </a:extLst>
              </p:cNvPr>
              <p:cNvSpPr txBox="1"/>
              <p:nvPr/>
            </p:nvSpPr>
            <p:spPr>
              <a:xfrm>
                <a:off x="5746993" y="3665858"/>
                <a:ext cx="213520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000" b="1" spc="0" baseline="0">
                    <a:ln/>
                    <a:solidFill>
                      <a:srgbClr val="FF8000"/>
                    </a:solidFill>
                    <a:latin typeface="Arial Nova Cond Light" panose="020B0306020202020204" pitchFamily="34" charset="0"/>
                    <a:sym typeface="Arial"/>
                    <a:rtl val="0"/>
                  </a:rPr>
                  <a:t>.</a:t>
                </a:r>
              </a:p>
            </p:txBody>
          </p:sp>
          <p:sp>
            <p:nvSpPr>
              <p:cNvPr id="1445" name="TextBox 1444">
                <a:extLst>
                  <a:ext uri="{FF2B5EF4-FFF2-40B4-BE49-F238E27FC236}">
                    <a16:creationId xmlns:a16="http://schemas.microsoft.com/office/drawing/2014/main" id="{F295060F-2069-63CD-1CEA-D4F14867CBB3}"/>
                  </a:ext>
                </a:extLst>
              </p:cNvPr>
              <p:cNvSpPr txBox="1"/>
              <p:nvPr/>
            </p:nvSpPr>
            <p:spPr>
              <a:xfrm>
                <a:off x="5779403" y="3665858"/>
                <a:ext cx="24878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000" b="1" spc="0" baseline="0">
                    <a:ln/>
                    <a:solidFill>
                      <a:srgbClr val="FF8000"/>
                    </a:solidFill>
                    <a:latin typeface="Arial Nova Cond Light" panose="020B0306020202020204" pitchFamily="34" charset="0"/>
                    <a:sym typeface="Arial"/>
                    <a:rtl val="0"/>
                  </a:rPr>
                  <a:t>1</a:t>
                </a:r>
              </a:p>
            </p:txBody>
          </p:sp>
          <p:sp>
            <p:nvSpPr>
              <p:cNvPr id="1446" name="TextBox 1445">
                <a:extLst>
                  <a:ext uri="{FF2B5EF4-FFF2-40B4-BE49-F238E27FC236}">
                    <a16:creationId xmlns:a16="http://schemas.microsoft.com/office/drawing/2014/main" id="{B1482423-D8BF-4658-F672-9D7C86C7485A}"/>
                  </a:ext>
                </a:extLst>
              </p:cNvPr>
              <p:cNvSpPr txBox="1"/>
              <p:nvPr/>
            </p:nvSpPr>
            <p:spPr>
              <a:xfrm>
                <a:off x="5844277" y="3665858"/>
                <a:ext cx="24878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000" b="1" spc="0" baseline="0">
                    <a:ln/>
                    <a:solidFill>
                      <a:srgbClr val="FF8000"/>
                    </a:solidFill>
                    <a:latin typeface="Arial Nova Cond Light" panose="020B0306020202020204" pitchFamily="34" charset="0"/>
                    <a:sym typeface="Arial"/>
                    <a:rtl val="0"/>
                  </a:rPr>
                  <a:t>4</a:t>
                </a:r>
              </a:p>
            </p:txBody>
          </p:sp>
          <p:sp>
            <p:nvSpPr>
              <p:cNvPr id="1447" name="TextBox 1446">
                <a:extLst>
                  <a:ext uri="{FF2B5EF4-FFF2-40B4-BE49-F238E27FC236}">
                    <a16:creationId xmlns:a16="http://schemas.microsoft.com/office/drawing/2014/main" id="{CA689F01-7D2F-4FC9-2B16-26EF301EC171}"/>
                  </a:ext>
                </a:extLst>
              </p:cNvPr>
              <p:cNvSpPr txBox="1"/>
              <p:nvPr/>
            </p:nvSpPr>
            <p:spPr>
              <a:xfrm>
                <a:off x="5909150" y="3665858"/>
                <a:ext cx="21672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000" b="1" spc="0" baseline="0">
                    <a:ln/>
                    <a:solidFill>
                      <a:srgbClr val="FF8000"/>
                    </a:solidFill>
                    <a:latin typeface="Arial Nova Cond Light" panose="020B0306020202020204" pitchFamily="34" charset="0"/>
                    <a:sym typeface="Arial"/>
                    <a:rtl val="0"/>
                  </a:rPr>
                  <a:t> </a:t>
                </a:r>
              </a:p>
            </p:txBody>
          </p:sp>
          <p:sp>
            <p:nvSpPr>
              <p:cNvPr id="1448" name="TextBox 1447">
                <a:extLst>
                  <a:ext uri="{FF2B5EF4-FFF2-40B4-BE49-F238E27FC236}">
                    <a16:creationId xmlns:a16="http://schemas.microsoft.com/office/drawing/2014/main" id="{19C0D65F-C381-D848-A4BB-8A415960592A}"/>
                  </a:ext>
                </a:extLst>
              </p:cNvPr>
              <p:cNvSpPr txBox="1"/>
              <p:nvPr/>
            </p:nvSpPr>
            <p:spPr>
              <a:xfrm>
                <a:off x="5941559" y="3665858"/>
                <a:ext cx="24878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000" b="1" spc="0" baseline="0">
                    <a:ln/>
                    <a:solidFill>
                      <a:srgbClr val="FF8000"/>
                    </a:solidFill>
                    <a:latin typeface="Arial Nova Cond Light" panose="020B0306020202020204" pitchFamily="34" charset="0"/>
                    <a:sym typeface="Arial"/>
                    <a:rtl val="0"/>
                  </a:rPr>
                  <a:t>=</a:t>
                </a:r>
              </a:p>
            </p:txBody>
          </p:sp>
          <p:sp>
            <p:nvSpPr>
              <p:cNvPr id="1449" name="TextBox 1448">
                <a:extLst>
                  <a:ext uri="{FF2B5EF4-FFF2-40B4-BE49-F238E27FC236}">
                    <a16:creationId xmlns:a16="http://schemas.microsoft.com/office/drawing/2014/main" id="{24B1656F-2DB2-4BF1-E4D4-D5C267DEB3FA}"/>
                  </a:ext>
                </a:extLst>
              </p:cNvPr>
              <p:cNvSpPr txBox="1"/>
              <p:nvPr/>
            </p:nvSpPr>
            <p:spPr>
              <a:xfrm>
                <a:off x="6009680" y="3665858"/>
                <a:ext cx="24878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000" b="1" spc="0" baseline="0">
                    <a:ln/>
                    <a:solidFill>
                      <a:srgbClr val="FF8000"/>
                    </a:solidFill>
                    <a:latin typeface="Arial Nova Cond Light" panose="020B0306020202020204" pitchFamily="34" charset="0"/>
                    <a:sym typeface="Arial"/>
                    <a:rtl val="0"/>
                  </a:rPr>
                  <a:t>&gt;</a:t>
                </a:r>
              </a:p>
            </p:txBody>
          </p:sp>
          <p:sp>
            <p:nvSpPr>
              <p:cNvPr id="1450" name="TextBox 1449">
                <a:extLst>
                  <a:ext uri="{FF2B5EF4-FFF2-40B4-BE49-F238E27FC236}">
                    <a16:creationId xmlns:a16="http://schemas.microsoft.com/office/drawing/2014/main" id="{4C2DB0B2-3E1C-8091-CFB2-654F47E90BA4}"/>
                  </a:ext>
                </a:extLst>
              </p:cNvPr>
              <p:cNvSpPr txBox="1"/>
              <p:nvPr/>
            </p:nvSpPr>
            <p:spPr>
              <a:xfrm>
                <a:off x="6077800" y="3665858"/>
                <a:ext cx="21672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000" b="1" spc="0" baseline="0">
                    <a:ln/>
                    <a:solidFill>
                      <a:srgbClr val="FF8000"/>
                    </a:solidFill>
                    <a:latin typeface="Arial Nova Cond Light" panose="020B0306020202020204" pitchFamily="34" charset="0"/>
                    <a:sym typeface="Arial"/>
                    <a:rtl val="0"/>
                  </a:rPr>
                  <a:t> </a:t>
                </a:r>
              </a:p>
            </p:txBody>
          </p:sp>
          <p:sp>
            <p:nvSpPr>
              <p:cNvPr id="1451" name="TextBox 1450">
                <a:extLst>
                  <a:ext uri="{FF2B5EF4-FFF2-40B4-BE49-F238E27FC236}">
                    <a16:creationId xmlns:a16="http://schemas.microsoft.com/office/drawing/2014/main" id="{02F5A559-9D81-00C5-6C76-796A877F12B7}"/>
                  </a:ext>
                </a:extLst>
              </p:cNvPr>
              <p:cNvSpPr txBox="1"/>
              <p:nvPr/>
            </p:nvSpPr>
            <p:spPr>
              <a:xfrm>
                <a:off x="6110209" y="3665858"/>
                <a:ext cx="28565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000" b="1" spc="0" baseline="0">
                    <a:ln/>
                    <a:solidFill>
                      <a:srgbClr val="FF8000"/>
                    </a:solidFill>
                    <a:latin typeface="Arial Nova Cond Light" panose="020B0306020202020204" pitchFamily="34" charset="0"/>
                    <a:sym typeface="Arial"/>
                    <a:rtl val="0"/>
                  </a:rPr>
                  <a:t>M</a:t>
                </a:r>
              </a:p>
            </p:txBody>
          </p:sp>
          <p:sp>
            <p:nvSpPr>
              <p:cNvPr id="1452" name="TextBox 1451">
                <a:extLst>
                  <a:ext uri="{FF2B5EF4-FFF2-40B4-BE49-F238E27FC236}">
                    <a16:creationId xmlns:a16="http://schemas.microsoft.com/office/drawing/2014/main" id="{032760F1-1914-F902-CC60-E8DCC5BBECD0}"/>
                  </a:ext>
                </a:extLst>
              </p:cNvPr>
              <p:cNvSpPr txBox="1"/>
              <p:nvPr/>
            </p:nvSpPr>
            <p:spPr>
              <a:xfrm>
                <a:off x="6207378" y="3665858"/>
                <a:ext cx="24878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000" b="1" spc="0" baseline="0">
                    <a:ln/>
                    <a:solidFill>
                      <a:srgbClr val="FF8000"/>
                    </a:solidFill>
                    <a:latin typeface="Arial Nova Cond Light" panose="020B0306020202020204" pitchFamily="34" charset="0"/>
                    <a:sym typeface="Arial"/>
                    <a:rtl val="0"/>
                  </a:rPr>
                  <a:t>1</a:t>
                </a:r>
              </a:p>
            </p:txBody>
          </p:sp>
          <p:sp>
            <p:nvSpPr>
              <p:cNvPr id="1453" name="TextBox 1452">
                <a:extLst>
                  <a:ext uri="{FF2B5EF4-FFF2-40B4-BE49-F238E27FC236}">
                    <a16:creationId xmlns:a16="http://schemas.microsoft.com/office/drawing/2014/main" id="{76018C9C-F534-550B-A5F1-9789C888E1BE}"/>
                  </a:ext>
                </a:extLst>
              </p:cNvPr>
              <p:cNvSpPr txBox="1"/>
              <p:nvPr/>
            </p:nvSpPr>
            <p:spPr>
              <a:xfrm>
                <a:off x="6272252" y="3665858"/>
                <a:ext cx="21672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000" b="1" spc="0" baseline="0">
                    <a:ln/>
                    <a:solidFill>
                      <a:srgbClr val="FF8000"/>
                    </a:solidFill>
                    <a:latin typeface="Arial Nova Cond Light" panose="020B0306020202020204" pitchFamily="34" charset="0"/>
                    <a:sym typeface="Arial"/>
                    <a:rtl val="0"/>
                  </a:rPr>
                  <a:t> </a:t>
                </a:r>
              </a:p>
            </p:txBody>
          </p:sp>
          <p:sp>
            <p:nvSpPr>
              <p:cNvPr id="1454" name="TextBox 1453">
                <a:extLst>
                  <a:ext uri="{FF2B5EF4-FFF2-40B4-BE49-F238E27FC236}">
                    <a16:creationId xmlns:a16="http://schemas.microsoft.com/office/drawing/2014/main" id="{1007A23D-EE49-7BE6-84B7-16E4308A43E8}"/>
                  </a:ext>
                </a:extLst>
              </p:cNvPr>
              <p:cNvSpPr txBox="1"/>
              <p:nvPr/>
            </p:nvSpPr>
            <p:spPr>
              <a:xfrm>
                <a:off x="6304661" y="3665858"/>
                <a:ext cx="24878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000" b="1" spc="0" baseline="0">
                    <a:ln/>
                    <a:solidFill>
                      <a:srgbClr val="FF8000"/>
                    </a:solidFill>
                    <a:latin typeface="Arial Nova Cond Light" panose="020B0306020202020204" pitchFamily="34" charset="0"/>
                    <a:sym typeface="Arial"/>
                    <a:rtl val="0"/>
                  </a:rPr>
                  <a:t>=</a:t>
                </a:r>
              </a:p>
            </p:txBody>
          </p:sp>
          <p:sp>
            <p:nvSpPr>
              <p:cNvPr id="1455" name="TextBox 1454">
                <a:extLst>
                  <a:ext uri="{FF2B5EF4-FFF2-40B4-BE49-F238E27FC236}">
                    <a16:creationId xmlns:a16="http://schemas.microsoft.com/office/drawing/2014/main" id="{5CCC20F4-8BA6-72D1-B37C-3A02B6DA8C1B}"/>
                  </a:ext>
                </a:extLst>
              </p:cNvPr>
              <p:cNvSpPr txBox="1"/>
              <p:nvPr/>
            </p:nvSpPr>
            <p:spPr>
              <a:xfrm>
                <a:off x="6372782" y="3665858"/>
                <a:ext cx="24878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000" b="1" spc="0" baseline="0">
                    <a:ln/>
                    <a:solidFill>
                      <a:srgbClr val="FF8000"/>
                    </a:solidFill>
                    <a:latin typeface="Arial Nova Cond Light" panose="020B0306020202020204" pitchFamily="34" charset="0"/>
                    <a:sym typeface="Arial"/>
                    <a:rtl val="0"/>
                  </a:rPr>
                  <a:t>&gt;</a:t>
                </a:r>
              </a:p>
            </p:txBody>
          </p:sp>
          <p:sp>
            <p:nvSpPr>
              <p:cNvPr id="1456" name="TextBox 1455">
                <a:extLst>
                  <a:ext uri="{FF2B5EF4-FFF2-40B4-BE49-F238E27FC236}">
                    <a16:creationId xmlns:a16="http://schemas.microsoft.com/office/drawing/2014/main" id="{B442FD0E-E9C3-2B94-78AB-F9DDE235E380}"/>
                  </a:ext>
                </a:extLst>
              </p:cNvPr>
              <p:cNvSpPr txBox="1"/>
              <p:nvPr/>
            </p:nvSpPr>
            <p:spPr>
              <a:xfrm>
                <a:off x="6440903" y="3665858"/>
                <a:ext cx="21672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000" b="1" spc="0" baseline="0">
                    <a:ln/>
                    <a:solidFill>
                      <a:srgbClr val="FF8000"/>
                    </a:solidFill>
                    <a:latin typeface="Arial Nova Cond Light" panose="020B0306020202020204" pitchFamily="34" charset="0"/>
                    <a:sym typeface="Arial"/>
                    <a:rtl val="0"/>
                  </a:rPr>
                  <a:t> </a:t>
                </a:r>
              </a:p>
            </p:txBody>
          </p:sp>
          <p:sp>
            <p:nvSpPr>
              <p:cNvPr id="1457" name="TextBox 1456">
                <a:extLst>
                  <a:ext uri="{FF2B5EF4-FFF2-40B4-BE49-F238E27FC236}">
                    <a16:creationId xmlns:a16="http://schemas.microsoft.com/office/drawing/2014/main" id="{6BC04177-5D3E-E123-75E9-2CD14D74D022}"/>
                  </a:ext>
                </a:extLst>
              </p:cNvPr>
              <p:cNvSpPr txBox="1"/>
              <p:nvPr/>
            </p:nvSpPr>
            <p:spPr>
              <a:xfrm>
                <a:off x="6473311" y="3665858"/>
                <a:ext cx="24878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000" b="1" spc="0" baseline="0">
                    <a:ln/>
                    <a:solidFill>
                      <a:srgbClr val="FF8000"/>
                    </a:solidFill>
                    <a:latin typeface="Arial Nova Cond Light" panose="020B0306020202020204" pitchFamily="34" charset="0"/>
                    <a:sym typeface="Arial"/>
                    <a:rtl val="0"/>
                  </a:rPr>
                  <a:t>L</a:t>
                </a:r>
              </a:p>
            </p:txBody>
          </p:sp>
          <p:sp>
            <p:nvSpPr>
              <p:cNvPr id="1458" name="TextBox 1457">
                <a:extLst>
                  <a:ext uri="{FF2B5EF4-FFF2-40B4-BE49-F238E27FC236}">
                    <a16:creationId xmlns:a16="http://schemas.microsoft.com/office/drawing/2014/main" id="{92DDF277-F636-5FD4-83F5-B2AE8AC0C979}"/>
                  </a:ext>
                </a:extLst>
              </p:cNvPr>
              <p:cNvSpPr txBox="1"/>
              <p:nvPr/>
            </p:nvSpPr>
            <p:spPr>
              <a:xfrm>
                <a:off x="6544565" y="3665858"/>
                <a:ext cx="24878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000" b="1" spc="0" baseline="0">
                    <a:ln/>
                    <a:solidFill>
                      <a:srgbClr val="FF8000"/>
                    </a:solidFill>
                    <a:latin typeface="Arial Nova Cond Light" panose="020B0306020202020204" pitchFamily="34" charset="0"/>
                    <a:sym typeface="Arial"/>
                    <a:rtl val="0"/>
                  </a:rPr>
                  <a:t>E</a:t>
                </a:r>
              </a:p>
            </p:txBody>
          </p:sp>
          <p:sp>
            <p:nvSpPr>
              <p:cNvPr id="1459" name="TextBox 1458">
                <a:extLst>
                  <a:ext uri="{FF2B5EF4-FFF2-40B4-BE49-F238E27FC236}">
                    <a16:creationId xmlns:a16="http://schemas.microsoft.com/office/drawing/2014/main" id="{59EC6280-B68E-2E51-7CF9-0ACC4D027118}"/>
                  </a:ext>
                </a:extLst>
              </p:cNvPr>
              <p:cNvSpPr txBox="1"/>
              <p:nvPr/>
            </p:nvSpPr>
            <p:spPr>
              <a:xfrm>
                <a:off x="6622368" y="3665858"/>
                <a:ext cx="263214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000" b="1" spc="0" baseline="0">
                    <a:ln/>
                    <a:solidFill>
                      <a:srgbClr val="FF8000"/>
                    </a:solidFill>
                    <a:latin typeface="Arial Nova Cond Light" panose="020B0306020202020204" pitchFamily="34" charset="0"/>
                    <a:sym typeface="Arial"/>
                    <a:rtl val="0"/>
                  </a:rPr>
                  <a:t>D</a:t>
                </a:r>
              </a:p>
            </p:txBody>
          </p:sp>
          <p:sp>
            <p:nvSpPr>
              <p:cNvPr id="1460" name="TextBox 1459">
                <a:extLst>
                  <a:ext uri="{FF2B5EF4-FFF2-40B4-BE49-F238E27FC236}">
                    <a16:creationId xmlns:a16="http://schemas.microsoft.com/office/drawing/2014/main" id="{D20BBAB9-22FA-811F-D5AA-066F9830A499}"/>
                  </a:ext>
                </a:extLst>
              </p:cNvPr>
              <p:cNvSpPr txBox="1"/>
              <p:nvPr/>
            </p:nvSpPr>
            <p:spPr>
              <a:xfrm>
                <a:off x="6706608" y="3665858"/>
                <a:ext cx="24878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000" b="1" spc="0" baseline="0">
                    <a:ln/>
                    <a:solidFill>
                      <a:srgbClr val="FF8000"/>
                    </a:solidFill>
                    <a:latin typeface="Arial Nova Cond Light" panose="020B0306020202020204" pitchFamily="34" charset="0"/>
                    <a:sym typeface="Arial"/>
                    <a:rtl val="0"/>
                  </a:rPr>
                  <a:t>1</a:t>
                </a:r>
              </a:p>
            </p:txBody>
          </p:sp>
          <p:sp>
            <p:nvSpPr>
              <p:cNvPr id="1461" name="TextBox 1460">
                <a:extLst>
                  <a:ext uri="{FF2B5EF4-FFF2-40B4-BE49-F238E27FC236}">
                    <a16:creationId xmlns:a16="http://schemas.microsoft.com/office/drawing/2014/main" id="{3E74F43C-1471-6607-7211-E543535719C4}"/>
                  </a:ext>
                </a:extLst>
              </p:cNvPr>
              <p:cNvSpPr txBox="1"/>
              <p:nvPr/>
            </p:nvSpPr>
            <p:spPr>
              <a:xfrm>
                <a:off x="5604316" y="3806892"/>
                <a:ext cx="256802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000" b="1" spc="0" baseline="0">
                    <a:ln/>
                    <a:solidFill>
                      <a:srgbClr val="FF8000"/>
                    </a:solidFill>
                    <a:latin typeface="Arial Nova Cond Light" panose="020B0306020202020204" pitchFamily="34" charset="0"/>
                    <a:sym typeface="Arial"/>
                    <a:rtl val="0"/>
                  </a:rPr>
                  <a:t>P</a:t>
                </a:r>
              </a:p>
            </p:txBody>
          </p:sp>
          <p:sp>
            <p:nvSpPr>
              <p:cNvPr id="1462" name="TextBox 1461">
                <a:extLst>
                  <a:ext uri="{FF2B5EF4-FFF2-40B4-BE49-F238E27FC236}">
                    <a16:creationId xmlns:a16="http://schemas.microsoft.com/office/drawing/2014/main" id="{22EC4EA5-C258-668B-5AC1-134CEDB419A0}"/>
                  </a:ext>
                </a:extLst>
              </p:cNvPr>
              <p:cNvSpPr txBox="1"/>
              <p:nvPr/>
            </p:nvSpPr>
            <p:spPr>
              <a:xfrm>
                <a:off x="5682119" y="3806892"/>
                <a:ext cx="24878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000" b="1" spc="0" baseline="0">
                    <a:ln/>
                    <a:solidFill>
                      <a:srgbClr val="FF8000"/>
                    </a:solidFill>
                    <a:latin typeface="Arial Nova Cond Light" panose="020B0306020202020204" pitchFamily="34" charset="0"/>
                    <a:sym typeface="Arial"/>
                    <a:rtl val="0"/>
                  </a:rPr>
                  <a:t>0</a:t>
                </a:r>
              </a:p>
            </p:txBody>
          </p:sp>
          <p:sp>
            <p:nvSpPr>
              <p:cNvPr id="1463" name="TextBox 1462">
                <a:extLst>
                  <a:ext uri="{FF2B5EF4-FFF2-40B4-BE49-F238E27FC236}">
                    <a16:creationId xmlns:a16="http://schemas.microsoft.com/office/drawing/2014/main" id="{7643D2AC-9456-3FBA-F61F-46FDEF85E1C5}"/>
                  </a:ext>
                </a:extLst>
              </p:cNvPr>
              <p:cNvSpPr txBox="1"/>
              <p:nvPr/>
            </p:nvSpPr>
            <p:spPr>
              <a:xfrm>
                <a:off x="5746993" y="3806892"/>
                <a:ext cx="213520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000" b="1" spc="0" baseline="0">
                    <a:ln/>
                    <a:solidFill>
                      <a:srgbClr val="FF8000"/>
                    </a:solidFill>
                    <a:latin typeface="Arial Nova Cond Light" panose="020B0306020202020204" pitchFamily="34" charset="0"/>
                    <a:sym typeface="Arial"/>
                    <a:rtl val="0"/>
                  </a:rPr>
                  <a:t>.</a:t>
                </a:r>
              </a:p>
            </p:txBody>
          </p:sp>
          <p:sp>
            <p:nvSpPr>
              <p:cNvPr id="1464" name="TextBox 1463">
                <a:extLst>
                  <a:ext uri="{FF2B5EF4-FFF2-40B4-BE49-F238E27FC236}">
                    <a16:creationId xmlns:a16="http://schemas.microsoft.com/office/drawing/2014/main" id="{78D5EAEF-7C31-D3A7-85AA-16F70946258E}"/>
                  </a:ext>
                </a:extLst>
              </p:cNvPr>
              <p:cNvSpPr txBox="1"/>
              <p:nvPr/>
            </p:nvSpPr>
            <p:spPr>
              <a:xfrm>
                <a:off x="5779403" y="3806892"/>
                <a:ext cx="24878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000" b="1" spc="0" baseline="0">
                    <a:ln/>
                    <a:solidFill>
                      <a:srgbClr val="FF8000"/>
                    </a:solidFill>
                    <a:latin typeface="Arial Nova Cond Light" panose="020B0306020202020204" pitchFamily="34" charset="0"/>
                    <a:sym typeface="Arial"/>
                    <a:rtl val="0"/>
                  </a:rPr>
                  <a:t>1</a:t>
                </a:r>
              </a:p>
            </p:txBody>
          </p:sp>
          <p:sp>
            <p:nvSpPr>
              <p:cNvPr id="1465" name="TextBox 1464">
                <a:extLst>
                  <a:ext uri="{FF2B5EF4-FFF2-40B4-BE49-F238E27FC236}">
                    <a16:creationId xmlns:a16="http://schemas.microsoft.com/office/drawing/2014/main" id="{4BFD798C-DE0F-E64B-9983-C17711209020}"/>
                  </a:ext>
                </a:extLst>
              </p:cNvPr>
              <p:cNvSpPr txBox="1"/>
              <p:nvPr/>
            </p:nvSpPr>
            <p:spPr>
              <a:xfrm>
                <a:off x="5844277" y="3806892"/>
                <a:ext cx="24878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000" b="1" spc="0" baseline="0">
                    <a:ln/>
                    <a:solidFill>
                      <a:srgbClr val="FF8000"/>
                    </a:solidFill>
                    <a:latin typeface="Arial Nova Cond Light" panose="020B0306020202020204" pitchFamily="34" charset="0"/>
                    <a:sym typeface="Arial"/>
                    <a:rtl val="0"/>
                  </a:rPr>
                  <a:t>5</a:t>
                </a:r>
              </a:p>
            </p:txBody>
          </p:sp>
          <p:sp>
            <p:nvSpPr>
              <p:cNvPr id="1466" name="TextBox 1465">
                <a:extLst>
                  <a:ext uri="{FF2B5EF4-FFF2-40B4-BE49-F238E27FC236}">
                    <a16:creationId xmlns:a16="http://schemas.microsoft.com/office/drawing/2014/main" id="{73D0FA9E-FCB0-905C-5203-14BE3A1A8E7D}"/>
                  </a:ext>
                </a:extLst>
              </p:cNvPr>
              <p:cNvSpPr txBox="1"/>
              <p:nvPr/>
            </p:nvSpPr>
            <p:spPr>
              <a:xfrm>
                <a:off x="5909150" y="3806892"/>
                <a:ext cx="21672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000" b="1" spc="0" baseline="0">
                    <a:ln/>
                    <a:solidFill>
                      <a:srgbClr val="FF8000"/>
                    </a:solidFill>
                    <a:latin typeface="Arial Nova Cond Light" panose="020B0306020202020204" pitchFamily="34" charset="0"/>
                    <a:sym typeface="Arial"/>
                    <a:rtl val="0"/>
                  </a:rPr>
                  <a:t> </a:t>
                </a:r>
              </a:p>
            </p:txBody>
          </p:sp>
          <p:sp>
            <p:nvSpPr>
              <p:cNvPr id="1467" name="TextBox 1466">
                <a:extLst>
                  <a:ext uri="{FF2B5EF4-FFF2-40B4-BE49-F238E27FC236}">
                    <a16:creationId xmlns:a16="http://schemas.microsoft.com/office/drawing/2014/main" id="{B1CFE32D-855D-7AFC-A9EF-D518DC512BA2}"/>
                  </a:ext>
                </a:extLst>
              </p:cNvPr>
              <p:cNvSpPr txBox="1"/>
              <p:nvPr/>
            </p:nvSpPr>
            <p:spPr>
              <a:xfrm>
                <a:off x="5941559" y="3806892"/>
                <a:ext cx="24878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000" b="1" spc="0" baseline="0">
                    <a:ln/>
                    <a:solidFill>
                      <a:srgbClr val="FF8000"/>
                    </a:solidFill>
                    <a:latin typeface="Arial Nova Cond Light" panose="020B0306020202020204" pitchFamily="34" charset="0"/>
                    <a:sym typeface="Arial"/>
                    <a:rtl val="0"/>
                  </a:rPr>
                  <a:t>=</a:t>
                </a:r>
              </a:p>
            </p:txBody>
          </p:sp>
          <p:sp>
            <p:nvSpPr>
              <p:cNvPr id="1468" name="TextBox 1467">
                <a:extLst>
                  <a:ext uri="{FF2B5EF4-FFF2-40B4-BE49-F238E27FC236}">
                    <a16:creationId xmlns:a16="http://schemas.microsoft.com/office/drawing/2014/main" id="{91F0A308-087B-E20C-0581-2D8E4BBB3E56}"/>
                  </a:ext>
                </a:extLst>
              </p:cNvPr>
              <p:cNvSpPr txBox="1"/>
              <p:nvPr/>
            </p:nvSpPr>
            <p:spPr>
              <a:xfrm>
                <a:off x="6009680" y="3806892"/>
                <a:ext cx="24878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000" b="1" spc="0" baseline="0">
                    <a:ln/>
                    <a:solidFill>
                      <a:srgbClr val="FF8000"/>
                    </a:solidFill>
                    <a:latin typeface="Arial Nova Cond Light" panose="020B0306020202020204" pitchFamily="34" charset="0"/>
                    <a:sym typeface="Arial"/>
                    <a:rtl val="0"/>
                  </a:rPr>
                  <a:t>&gt;</a:t>
                </a:r>
              </a:p>
            </p:txBody>
          </p:sp>
          <p:sp>
            <p:nvSpPr>
              <p:cNvPr id="1469" name="TextBox 1468">
                <a:extLst>
                  <a:ext uri="{FF2B5EF4-FFF2-40B4-BE49-F238E27FC236}">
                    <a16:creationId xmlns:a16="http://schemas.microsoft.com/office/drawing/2014/main" id="{9AD469B6-4D9C-2F13-928A-1E8C5ABF1380}"/>
                  </a:ext>
                </a:extLst>
              </p:cNvPr>
              <p:cNvSpPr txBox="1"/>
              <p:nvPr/>
            </p:nvSpPr>
            <p:spPr>
              <a:xfrm>
                <a:off x="6077800" y="3806892"/>
                <a:ext cx="21672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000" b="1" spc="0" baseline="0">
                    <a:ln/>
                    <a:solidFill>
                      <a:srgbClr val="FF8000"/>
                    </a:solidFill>
                    <a:latin typeface="Arial Nova Cond Light" panose="020B0306020202020204" pitchFamily="34" charset="0"/>
                    <a:sym typeface="Arial"/>
                    <a:rtl val="0"/>
                  </a:rPr>
                  <a:t> </a:t>
                </a:r>
              </a:p>
            </p:txBody>
          </p:sp>
          <p:sp>
            <p:nvSpPr>
              <p:cNvPr id="1470" name="TextBox 1469">
                <a:extLst>
                  <a:ext uri="{FF2B5EF4-FFF2-40B4-BE49-F238E27FC236}">
                    <a16:creationId xmlns:a16="http://schemas.microsoft.com/office/drawing/2014/main" id="{1A3E2989-3BE2-B3DF-52DF-D74B7A4A41DB}"/>
                  </a:ext>
                </a:extLst>
              </p:cNvPr>
              <p:cNvSpPr txBox="1"/>
              <p:nvPr/>
            </p:nvSpPr>
            <p:spPr>
              <a:xfrm>
                <a:off x="6110209" y="3806892"/>
                <a:ext cx="28565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000" b="1" spc="0" baseline="0">
                    <a:ln/>
                    <a:solidFill>
                      <a:srgbClr val="FF8000"/>
                    </a:solidFill>
                    <a:latin typeface="Arial Nova Cond Light" panose="020B0306020202020204" pitchFamily="34" charset="0"/>
                    <a:sym typeface="Arial"/>
                    <a:rtl val="0"/>
                  </a:rPr>
                  <a:t>M</a:t>
                </a:r>
              </a:p>
            </p:txBody>
          </p:sp>
          <p:sp>
            <p:nvSpPr>
              <p:cNvPr id="1471" name="TextBox 1470">
                <a:extLst>
                  <a:ext uri="{FF2B5EF4-FFF2-40B4-BE49-F238E27FC236}">
                    <a16:creationId xmlns:a16="http://schemas.microsoft.com/office/drawing/2014/main" id="{B3FA209C-899E-9C59-DAC8-71637925C7E9}"/>
                  </a:ext>
                </a:extLst>
              </p:cNvPr>
              <p:cNvSpPr txBox="1"/>
              <p:nvPr/>
            </p:nvSpPr>
            <p:spPr>
              <a:xfrm>
                <a:off x="6207378" y="3806892"/>
                <a:ext cx="24878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000" b="1" spc="0" baseline="0">
                    <a:ln/>
                    <a:solidFill>
                      <a:srgbClr val="FF8000"/>
                    </a:solidFill>
                    <a:latin typeface="Arial Nova Cond Light" panose="020B0306020202020204" pitchFamily="34" charset="0"/>
                    <a:sym typeface="Arial"/>
                    <a:rtl val="0"/>
                  </a:rPr>
                  <a:t>0</a:t>
                </a:r>
              </a:p>
            </p:txBody>
          </p:sp>
          <p:sp>
            <p:nvSpPr>
              <p:cNvPr id="1472" name="TextBox 1471">
                <a:extLst>
                  <a:ext uri="{FF2B5EF4-FFF2-40B4-BE49-F238E27FC236}">
                    <a16:creationId xmlns:a16="http://schemas.microsoft.com/office/drawing/2014/main" id="{0F7BB57A-BFD2-C34F-A48B-54D5DDA09E79}"/>
                  </a:ext>
                </a:extLst>
              </p:cNvPr>
              <p:cNvSpPr txBox="1"/>
              <p:nvPr/>
            </p:nvSpPr>
            <p:spPr>
              <a:xfrm>
                <a:off x="6272252" y="3806892"/>
                <a:ext cx="21672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000" b="1" spc="0" baseline="0">
                    <a:ln/>
                    <a:solidFill>
                      <a:srgbClr val="FF8000"/>
                    </a:solidFill>
                    <a:latin typeface="Arial Nova Cond Light" panose="020B0306020202020204" pitchFamily="34" charset="0"/>
                    <a:sym typeface="Arial"/>
                    <a:rtl val="0"/>
                  </a:rPr>
                  <a:t> </a:t>
                </a:r>
              </a:p>
            </p:txBody>
          </p:sp>
          <p:sp>
            <p:nvSpPr>
              <p:cNvPr id="1473" name="TextBox 1472">
                <a:extLst>
                  <a:ext uri="{FF2B5EF4-FFF2-40B4-BE49-F238E27FC236}">
                    <a16:creationId xmlns:a16="http://schemas.microsoft.com/office/drawing/2014/main" id="{A3345964-6251-81DE-91EF-FEE64598B088}"/>
                  </a:ext>
                </a:extLst>
              </p:cNvPr>
              <p:cNvSpPr txBox="1"/>
              <p:nvPr/>
            </p:nvSpPr>
            <p:spPr>
              <a:xfrm>
                <a:off x="6304661" y="3806892"/>
                <a:ext cx="24878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000" b="1" spc="0" baseline="0">
                    <a:ln/>
                    <a:solidFill>
                      <a:srgbClr val="FF8000"/>
                    </a:solidFill>
                    <a:latin typeface="Arial Nova Cond Light" panose="020B0306020202020204" pitchFamily="34" charset="0"/>
                    <a:sym typeface="Arial"/>
                    <a:rtl val="0"/>
                  </a:rPr>
                  <a:t>=</a:t>
                </a:r>
              </a:p>
            </p:txBody>
          </p:sp>
          <p:sp>
            <p:nvSpPr>
              <p:cNvPr id="1474" name="TextBox 1473">
                <a:extLst>
                  <a:ext uri="{FF2B5EF4-FFF2-40B4-BE49-F238E27FC236}">
                    <a16:creationId xmlns:a16="http://schemas.microsoft.com/office/drawing/2014/main" id="{E733EA2F-FE5F-50E3-C3AA-F9636E6BC060}"/>
                  </a:ext>
                </a:extLst>
              </p:cNvPr>
              <p:cNvSpPr txBox="1"/>
              <p:nvPr/>
            </p:nvSpPr>
            <p:spPr>
              <a:xfrm>
                <a:off x="6372782" y="3806892"/>
                <a:ext cx="24878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000" b="1" spc="0" baseline="0">
                    <a:ln/>
                    <a:solidFill>
                      <a:srgbClr val="FF8000"/>
                    </a:solidFill>
                    <a:latin typeface="Arial Nova Cond Light" panose="020B0306020202020204" pitchFamily="34" charset="0"/>
                    <a:sym typeface="Arial"/>
                    <a:rtl val="0"/>
                  </a:rPr>
                  <a:t>&gt;</a:t>
                </a:r>
              </a:p>
            </p:txBody>
          </p:sp>
          <p:sp>
            <p:nvSpPr>
              <p:cNvPr id="1475" name="TextBox 1474">
                <a:extLst>
                  <a:ext uri="{FF2B5EF4-FFF2-40B4-BE49-F238E27FC236}">
                    <a16:creationId xmlns:a16="http://schemas.microsoft.com/office/drawing/2014/main" id="{66BEFE11-F553-0AEF-7437-0539B5734CE2}"/>
                  </a:ext>
                </a:extLst>
              </p:cNvPr>
              <p:cNvSpPr txBox="1"/>
              <p:nvPr/>
            </p:nvSpPr>
            <p:spPr>
              <a:xfrm>
                <a:off x="6440903" y="3806892"/>
                <a:ext cx="21672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000" b="1" spc="0" baseline="0">
                    <a:ln/>
                    <a:solidFill>
                      <a:srgbClr val="FF8000"/>
                    </a:solidFill>
                    <a:latin typeface="Arial Nova Cond Light" panose="020B0306020202020204" pitchFamily="34" charset="0"/>
                    <a:sym typeface="Arial"/>
                    <a:rtl val="0"/>
                  </a:rPr>
                  <a:t> </a:t>
                </a:r>
              </a:p>
            </p:txBody>
          </p:sp>
          <p:sp>
            <p:nvSpPr>
              <p:cNvPr id="1476" name="TextBox 1475">
                <a:extLst>
                  <a:ext uri="{FF2B5EF4-FFF2-40B4-BE49-F238E27FC236}">
                    <a16:creationId xmlns:a16="http://schemas.microsoft.com/office/drawing/2014/main" id="{3B69FB39-2793-320A-10EF-2F1C66F0F319}"/>
                  </a:ext>
                </a:extLst>
              </p:cNvPr>
              <p:cNvSpPr txBox="1"/>
              <p:nvPr/>
            </p:nvSpPr>
            <p:spPr>
              <a:xfrm>
                <a:off x="6473311" y="3806892"/>
                <a:ext cx="24878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000" b="1" spc="0" baseline="0">
                    <a:ln/>
                    <a:solidFill>
                      <a:srgbClr val="FF8000"/>
                    </a:solidFill>
                    <a:latin typeface="Arial Nova Cond Light" panose="020B0306020202020204" pitchFamily="34" charset="0"/>
                    <a:sym typeface="Arial"/>
                    <a:rtl val="0"/>
                  </a:rPr>
                  <a:t>L</a:t>
                </a:r>
              </a:p>
            </p:txBody>
          </p:sp>
          <p:sp>
            <p:nvSpPr>
              <p:cNvPr id="1477" name="TextBox 1476">
                <a:extLst>
                  <a:ext uri="{FF2B5EF4-FFF2-40B4-BE49-F238E27FC236}">
                    <a16:creationId xmlns:a16="http://schemas.microsoft.com/office/drawing/2014/main" id="{FB52CF36-82CD-E89E-8B42-8C2FD434F269}"/>
                  </a:ext>
                </a:extLst>
              </p:cNvPr>
              <p:cNvSpPr txBox="1"/>
              <p:nvPr/>
            </p:nvSpPr>
            <p:spPr>
              <a:xfrm>
                <a:off x="6544565" y="3806892"/>
                <a:ext cx="24878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000" b="1" spc="0" baseline="0">
                    <a:ln/>
                    <a:solidFill>
                      <a:srgbClr val="FF8000"/>
                    </a:solidFill>
                    <a:latin typeface="Arial Nova Cond Light" panose="020B0306020202020204" pitchFamily="34" charset="0"/>
                    <a:sym typeface="Arial"/>
                    <a:rtl val="0"/>
                  </a:rPr>
                  <a:t>E</a:t>
                </a:r>
              </a:p>
            </p:txBody>
          </p:sp>
          <p:sp>
            <p:nvSpPr>
              <p:cNvPr id="1478" name="TextBox 1477">
                <a:extLst>
                  <a:ext uri="{FF2B5EF4-FFF2-40B4-BE49-F238E27FC236}">
                    <a16:creationId xmlns:a16="http://schemas.microsoft.com/office/drawing/2014/main" id="{A2E2A82A-88FB-341B-9198-ECF2B9245A82}"/>
                  </a:ext>
                </a:extLst>
              </p:cNvPr>
              <p:cNvSpPr txBox="1"/>
              <p:nvPr/>
            </p:nvSpPr>
            <p:spPr>
              <a:xfrm>
                <a:off x="6622368" y="3806892"/>
                <a:ext cx="263214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000" b="1" spc="0" baseline="0">
                    <a:ln/>
                    <a:solidFill>
                      <a:srgbClr val="FF8000"/>
                    </a:solidFill>
                    <a:latin typeface="Arial Nova Cond Light" panose="020B0306020202020204" pitchFamily="34" charset="0"/>
                    <a:sym typeface="Arial"/>
                    <a:rtl val="0"/>
                  </a:rPr>
                  <a:t>D</a:t>
                </a:r>
              </a:p>
            </p:txBody>
          </p:sp>
          <p:sp>
            <p:nvSpPr>
              <p:cNvPr id="1479" name="TextBox 1478">
                <a:extLst>
                  <a:ext uri="{FF2B5EF4-FFF2-40B4-BE49-F238E27FC236}">
                    <a16:creationId xmlns:a16="http://schemas.microsoft.com/office/drawing/2014/main" id="{694958D0-9A3B-94C4-0DBB-CA6EE73B65CF}"/>
                  </a:ext>
                </a:extLst>
              </p:cNvPr>
              <p:cNvSpPr txBox="1"/>
              <p:nvPr/>
            </p:nvSpPr>
            <p:spPr>
              <a:xfrm>
                <a:off x="6706608" y="3806892"/>
                <a:ext cx="24878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000" b="1" spc="0" baseline="0">
                    <a:ln/>
                    <a:solidFill>
                      <a:srgbClr val="FF8000"/>
                    </a:solidFill>
                    <a:latin typeface="Arial Nova Cond Light" panose="020B0306020202020204" pitchFamily="34" charset="0"/>
                    <a:sym typeface="Arial"/>
                    <a:rtl val="0"/>
                  </a:rPr>
                  <a:t>0</a:t>
                </a:r>
              </a:p>
            </p:txBody>
          </p:sp>
          <p:sp>
            <p:nvSpPr>
              <p:cNvPr id="1480" name="TextBox 1479">
                <a:extLst>
                  <a:ext uri="{FF2B5EF4-FFF2-40B4-BE49-F238E27FC236}">
                    <a16:creationId xmlns:a16="http://schemas.microsoft.com/office/drawing/2014/main" id="{A45BC95B-2637-73F2-2B48-01E45E45F223}"/>
                  </a:ext>
                </a:extLst>
              </p:cNvPr>
              <p:cNvSpPr txBox="1"/>
              <p:nvPr/>
            </p:nvSpPr>
            <p:spPr>
              <a:xfrm>
                <a:off x="5986875" y="4371025"/>
                <a:ext cx="256802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000" b="1" spc="0" baseline="0">
                    <a:ln/>
                    <a:solidFill>
                      <a:srgbClr val="FF8000"/>
                    </a:solidFill>
                    <a:latin typeface="Arial Nova Cond Light" panose="020B0306020202020204" pitchFamily="34" charset="0"/>
                    <a:sym typeface="Arial"/>
                    <a:rtl val="0"/>
                  </a:rPr>
                  <a:t>P</a:t>
                </a:r>
              </a:p>
            </p:txBody>
          </p:sp>
          <p:sp>
            <p:nvSpPr>
              <p:cNvPr id="1481" name="TextBox 1480">
                <a:extLst>
                  <a:ext uri="{FF2B5EF4-FFF2-40B4-BE49-F238E27FC236}">
                    <a16:creationId xmlns:a16="http://schemas.microsoft.com/office/drawing/2014/main" id="{0DC91978-BF15-A2A6-E2A9-9A2A8B44EEAD}"/>
                  </a:ext>
                </a:extLst>
              </p:cNvPr>
              <p:cNvSpPr txBox="1"/>
              <p:nvPr/>
            </p:nvSpPr>
            <p:spPr>
              <a:xfrm>
                <a:off x="6064679" y="4371025"/>
                <a:ext cx="24878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000" b="1" spc="0" baseline="0">
                    <a:ln/>
                    <a:solidFill>
                      <a:srgbClr val="FF8000"/>
                    </a:solidFill>
                    <a:latin typeface="Arial Nova Cond Light" panose="020B0306020202020204" pitchFamily="34" charset="0"/>
                    <a:sym typeface="Arial"/>
                    <a:rtl val="0"/>
                  </a:rPr>
                  <a:t>0</a:t>
                </a:r>
              </a:p>
            </p:txBody>
          </p:sp>
          <p:sp>
            <p:nvSpPr>
              <p:cNvPr id="1482" name="TextBox 1481">
                <a:extLst>
                  <a:ext uri="{FF2B5EF4-FFF2-40B4-BE49-F238E27FC236}">
                    <a16:creationId xmlns:a16="http://schemas.microsoft.com/office/drawing/2014/main" id="{39C586C1-9380-4F7E-285E-274635A607B4}"/>
                  </a:ext>
                </a:extLst>
              </p:cNvPr>
              <p:cNvSpPr txBox="1"/>
              <p:nvPr/>
            </p:nvSpPr>
            <p:spPr>
              <a:xfrm>
                <a:off x="6129553" y="4371025"/>
                <a:ext cx="213520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000" b="1" spc="0" baseline="0">
                    <a:ln/>
                    <a:solidFill>
                      <a:srgbClr val="FF8000"/>
                    </a:solidFill>
                    <a:latin typeface="Arial Nova Cond Light" panose="020B0306020202020204" pitchFamily="34" charset="0"/>
                    <a:sym typeface="Arial"/>
                    <a:rtl val="0"/>
                  </a:rPr>
                  <a:t>.</a:t>
                </a:r>
              </a:p>
            </p:txBody>
          </p:sp>
          <p:sp>
            <p:nvSpPr>
              <p:cNvPr id="1483" name="TextBox 1482">
                <a:extLst>
                  <a:ext uri="{FF2B5EF4-FFF2-40B4-BE49-F238E27FC236}">
                    <a16:creationId xmlns:a16="http://schemas.microsoft.com/office/drawing/2014/main" id="{192BB170-153D-755E-CD0F-2C5A012B00B8}"/>
                  </a:ext>
                </a:extLst>
              </p:cNvPr>
              <p:cNvSpPr txBox="1"/>
              <p:nvPr/>
            </p:nvSpPr>
            <p:spPr>
              <a:xfrm>
                <a:off x="6161962" y="4371025"/>
                <a:ext cx="24878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000" b="1" spc="0" baseline="0">
                    <a:ln/>
                    <a:solidFill>
                      <a:srgbClr val="FF8000"/>
                    </a:solidFill>
                    <a:latin typeface="Arial Nova Cond Light" panose="020B0306020202020204" pitchFamily="34" charset="0"/>
                    <a:sym typeface="Arial"/>
                    <a:rtl val="0"/>
                  </a:rPr>
                  <a:t>0</a:t>
                </a:r>
              </a:p>
            </p:txBody>
          </p:sp>
          <p:sp>
            <p:nvSpPr>
              <p:cNvPr id="1484" name="TextBox 1483">
                <a:extLst>
                  <a:ext uri="{FF2B5EF4-FFF2-40B4-BE49-F238E27FC236}">
                    <a16:creationId xmlns:a16="http://schemas.microsoft.com/office/drawing/2014/main" id="{814BE439-EF36-B105-060C-EEA4E247F88D}"/>
                  </a:ext>
                </a:extLst>
              </p:cNvPr>
              <p:cNvSpPr txBox="1"/>
              <p:nvPr/>
            </p:nvSpPr>
            <p:spPr>
              <a:xfrm>
                <a:off x="6226836" y="4371025"/>
                <a:ext cx="24878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000" b="1" spc="0" baseline="0">
                    <a:ln/>
                    <a:solidFill>
                      <a:srgbClr val="FF8000"/>
                    </a:solidFill>
                    <a:latin typeface="Arial Nova Cond Light" panose="020B0306020202020204" pitchFamily="34" charset="0"/>
                    <a:sym typeface="Arial"/>
                    <a:rtl val="0"/>
                  </a:rPr>
                  <a:t>0</a:t>
                </a:r>
              </a:p>
            </p:txBody>
          </p:sp>
          <p:sp>
            <p:nvSpPr>
              <p:cNvPr id="1485" name="TextBox 1484">
                <a:extLst>
                  <a:ext uri="{FF2B5EF4-FFF2-40B4-BE49-F238E27FC236}">
                    <a16:creationId xmlns:a16="http://schemas.microsoft.com/office/drawing/2014/main" id="{AB8B4563-F8ED-3CC4-8E0F-DFFF7642832D}"/>
                  </a:ext>
                </a:extLst>
              </p:cNvPr>
              <p:cNvSpPr txBox="1"/>
              <p:nvPr/>
            </p:nvSpPr>
            <p:spPr>
              <a:xfrm>
                <a:off x="6291710" y="4371025"/>
                <a:ext cx="21672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000" b="1" spc="0" baseline="0">
                    <a:ln/>
                    <a:solidFill>
                      <a:srgbClr val="FF8000"/>
                    </a:solidFill>
                    <a:latin typeface="Arial Nova Cond Light" panose="020B0306020202020204" pitchFamily="34" charset="0"/>
                    <a:sym typeface="Arial"/>
                    <a:rtl val="0"/>
                  </a:rPr>
                  <a:t> </a:t>
                </a:r>
              </a:p>
            </p:txBody>
          </p:sp>
          <p:sp>
            <p:nvSpPr>
              <p:cNvPr id="1486" name="TextBox 1485">
                <a:extLst>
                  <a:ext uri="{FF2B5EF4-FFF2-40B4-BE49-F238E27FC236}">
                    <a16:creationId xmlns:a16="http://schemas.microsoft.com/office/drawing/2014/main" id="{152AEA46-9F0C-450C-2050-6514109C9214}"/>
                  </a:ext>
                </a:extLst>
              </p:cNvPr>
              <p:cNvSpPr txBox="1"/>
              <p:nvPr/>
            </p:nvSpPr>
            <p:spPr>
              <a:xfrm>
                <a:off x="6324118" y="4371025"/>
                <a:ext cx="24878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000" b="1" spc="0" baseline="0">
                    <a:ln/>
                    <a:solidFill>
                      <a:srgbClr val="FF8000"/>
                    </a:solidFill>
                    <a:latin typeface="Arial Nova Cond Light" panose="020B0306020202020204" pitchFamily="34" charset="0"/>
                    <a:sym typeface="Arial"/>
                    <a:rtl val="0"/>
                  </a:rPr>
                  <a:t>=</a:t>
                </a:r>
              </a:p>
            </p:txBody>
          </p:sp>
          <p:sp>
            <p:nvSpPr>
              <p:cNvPr id="1487" name="TextBox 1486">
                <a:extLst>
                  <a:ext uri="{FF2B5EF4-FFF2-40B4-BE49-F238E27FC236}">
                    <a16:creationId xmlns:a16="http://schemas.microsoft.com/office/drawing/2014/main" id="{03870735-509F-A280-CAD9-54F0BC24A532}"/>
                  </a:ext>
                </a:extLst>
              </p:cNvPr>
              <p:cNvSpPr txBox="1"/>
              <p:nvPr/>
            </p:nvSpPr>
            <p:spPr>
              <a:xfrm>
                <a:off x="6392240" y="4371025"/>
                <a:ext cx="24878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000" b="1" spc="0" baseline="0">
                    <a:ln/>
                    <a:solidFill>
                      <a:srgbClr val="FF8000"/>
                    </a:solidFill>
                    <a:latin typeface="Arial Nova Cond Light" panose="020B0306020202020204" pitchFamily="34" charset="0"/>
                    <a:sym typeface="Arial"/>
                    <a:rtl val="0"/>
                  </a:rPr>
                  <a:t>&gt;</a:t>
                </a:r>
              </a:p>
            </p:txBody>
          </p:sp>
          <p:sp>
            <p:nvSpPr>
              <p:cNvPr id="1488" name="TextBox 1487">
                <a:extLst>
                  <a:ext uri="{FF2B5EF4-FFF2-40B4-BE49-F238E27FC236}">
                    <a16:creationId xmlns:a16="http://schemas.microsoft.com/office/drawing/2014/main" id="{EB8314B9-2B01-5DED-3893-C75C318FE59D}"/>
                  </a:ext>
                </a:extLst>
              </p:cNvPr>
              <p:cNvSpPr txBox="1"/>
              <p:nvPr/>
            </p:nvSpPr>
            <p:spPr>
              <a:xfrm>
                <a:off x="6460360" y="4371025"/>
                <a:ext cx="21672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000" b="1" spc="0" baseline="0">
                    <a:ln/>
                    <a:solidFill>
                      <a:srgbClr val="FF8000"/>
                    </a:solidFill>
                    <a:latin typeface="Arial Nova Cond Light" panose="020B0306020202020204" pitchFamily="34" charset="0"/>
                    <a:sym typeface="Arial"/>
                    <a:rtl val="0"/>
                  </a:rPr>
                  <a:t> </a:t>
                </a:r>
              </a:p>
            </p:txBody>
          </p:sp>
          <p:sp>
            <p:nvSpPr>
              <p:cNvPr id="1489" name="TextBox 1488">
                <a:extLst>
                  <a:ext uri="{FF2B5EF4-FFF2-40B4-BE49-F238E27FC236}">
                    <a16:creationId xmlns:a16="http://schemas.microsoft.com/office/drawing/2014/main" id="{6CB4BFFB-0385-F82E-1572-E43C29896E43}"/>
                  </a:ext>
                </a:extLst>
              </p:cNvPr>
              <p:cNvSpPr txBox="1"/>
              <p:nvPr/>
            </p:nvSpPr>
            <p:spPr>
              <a:xfrm>
                <a:off x="6492768" y="4371025"/>
                <a:ext cx="28565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000" b="1" spc="0" baseline="0">
                    <a:ln/>
                    <a:solidFill>
                      <a:srgbClr val="FF8000"/>
                    </a:solidFill>
                    <a:latin typeface="Arial Nova Cond Light" panose="020B0306020202020204" pitchFamily="34" charset="0"/>
                    <a:sym typeface="Arial"/>
                    <a:rtl val="0"/>
                  </a:rPr>
                  <a:t>M</a:t>
                </a:r>
              </a:p>
            </p:txBody>
          </p:sp>
          <p:sp>
            <p:nvSpPr>
              <p:cNvPr id="1490" name="TextBox 1489">
                <a:extLst>
                  <a:ext uri="{FF2B5EF4-FFF2-40B4-BE49-F238E27FC236}">
                    <a16:creationId xmlns:a16="http://schemas.microsoft.com/office/drawing/2014/main" id="{58A42AF9-6E50-95DA-5786-2123A42ED162}"/>
                  </a:ext>
                </a:extLst>
              </p:cNvPr>
              <p:cNvSpPr txBox="1"/>
              <p:nvPr/>
            </p:nvSpPr>
            <p:spPr>
              <a:xfrm>
                <a:off x="6589937" y="4371025"/>
                <a:ext cx="24878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000" b="1" spc="0" baseline="0">
                    <a:ln/>
                    <a:solidFill>
                      <a:srgbClr val="FF8000"/>
                    </a:solidFill>
                    <a:latin typeface="Arial Nova Cond Light" panose="020B0306020202020204" pitchFamily="34" charset="0"/>
                    <a:sym typeface="Arial"/>
                    <a:rtl val="0"/>
                  </a:rPr>
                  <a:t>8</a:t>
                </a:r>
              </a:p>
            </p:txBody>
          </p:sp>
          <p:sp>
            <p:nvSpPr>
              <p:cNvPr id="1491" name="TextBox 1490">
                <a:extLst>
                  <a:ext uri="{FF2B5EF4-FFF2-40B4-BE49-F238E27FC236}">
                    <a16:creationId xmlns:a16="http://schemas.microsoft.com/office/drawing/2014/main" id="{3FDBC53B-01AA-2747-634E-CD3F8F4A75E8}"/>
                  </a:ext>
                </a:extLst>
              </p:cNvPr>
              <p:cNvSpPr txBox="1"/>
              <p:nvPr/>
            </p:nvSpPr>
            <p:spPr>
              <a:xfrm>
                <a:off x="5986875" y="4512058"/>
                <a:ext cx="256802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000" b="1" spc="0" baseline="0">
                    <a:ln/>
                    <a:solidFill>
                      <a:srgbClr val="FF8000"/>
                    </a:solidFill>
                    <a:latin typeface="Arial Nova Cond Light" panose="020B0306020202020204" pitchFamily="34" charset="0"/>
                    <a:sym typeface="Arial"/>
                    <a:rtl val="0"/>
                  </a:rPr>
                  <a:t>P</a:t>
                </a:r>
              </a:p>
            </p:txBody>
          </p:sp>
          <p:sp>
            <p:nvSpPr>
              <p:cNvPr id="1492" name="TextBox 1491">
                <a:extLst>
                  <a:ext uri="{FF2B5EF4-FFF2-40B4-BE49-F238E27FC236}">
                    <a16:creationId xmlns:a16="http://schemas.microsoft.com/office/drawing/2014/main" id="{8B9FD07D-7C8B-63F9-F896-2C63DCD4E2A1}"/>
                  </a:ext>
                </a:extLst>
              </p:cNvPr>
              <p:cNvSpPr txBox="1"/>
              <p:nvPr/>
            </p:nvSpPr>
            <p:spPr>
              <a:xfrm>
                <a:off x="6064679" y="4512058"/>
                <a:ext cx="24878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000" b="1" spc="0" baseline="0">
                    <a:ln/>
                    <a:solidFill>
                      <a:srgbClr val="FF8000"/>
                    </a:solidFill>
                    <a:latin typeface="Arial Nova Cond Light" panose="020B0306020202020204" pitchFamily="34" charset="0"/>
                    <a:sym typeface="Arial"/>
                    <a:rtl val="0"/>
                  </a:rPr>
                  <a:t>0</a:t>
                </a:r>
              </a:p>
            </p:txBody>
          </p:sp>
          <p:sp>
            <p:nvSpPr>
              <p:cNvPr id="1493" name="TextBox 1492">
                <a:extLst>
                  <a:ext uri="{FF2B5EF4-FFF2-40B4-BE49-F238E27FC236}">
                    <a16:creationId xmlns:a16="http://schemas.microsoft.com/office/drawing/2014/main" id="{92E8B1CA-F8D4-07B7-50A9-8534E37F6E1D}"/>
                  </a:ext>
                </a:extLst>
              </p:cNvPr>
              <p:cNvSpPr txBox="1"/>
              <p:nvPr/>
            </p:nvSpPr>
            <p:spPr>
              <a:xfrm>
                <a:off x="6129553" y="4512058"/>
                <a:ext cx="213520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000" b="1" spc="0" baseline="0">
                    <a:ln/>
                    <a:solidFill>
                      <a:srgbClr val="FF8000"/>
                    </a:solidFill>
                    <a:latin typeface="Arial Nova Cond Light" panose="020B0306020202020204" pitchFamily="34" charset="0"/>
                    <a:sym typeface="Arial"/>
                    <a:rtl val="0"/>
                  </a:rPr>
                  <a:t>.</a:t>
                </a:r>
              </a:p>
            </p:txBody>
          </p:sp>
          <p:sp>
            <p:nvSpPr>
              <p:cNvPr id="1494" name="TextBox 1493">
                <a:extLst>
                  <a:ext uri="{FF2B5EF4-FFF2-40B4-BE49-F238E27FC236}">
                    <a16:creationId xmlns:a16="http://schemas.microsoft.com/office/drawing/2014/main" id="{DA9915ED-4EE7-E9D5-B834-9904F7D157B3}"/>
                  </a:ext>
                </a:extLst>
              </p:cNvPr>
              <p:cNvSpPr txBox="1"/>
              <p:nvPr/>
            </p:nvSpPr>
            <p:spPr>
              <a:xfrm>
                <a:off x="6161962" y="4512058"/>
                <a:ext cx="24878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000" b="1" spc="0" baseline="0">
                    <a:ln/>
                    <a:solidFill>
                      <a:srgbClr val="FF8000"/>
                    </a:solidFill>
                    <a:latin typeface="Arial Nova Cond Light" panose="020B0306020202020204" pitchFamily="34" charset="0"/>
                    <a:sym typeface="Arial"/>
                    <a:rtl val="0"/>
                  </a:rPr>
                  <a:t>0</a:t>
                </a:r>
              </a:p>
            </p:txBody>
          </p:sp>
          <p:sp>
            <p:nvSpPr>
              <p:cNvPr id="1495" name="TextBox 1494">
                <a:extLst>
                  <a:ext uri="{FF2B5EF4-FFF2-40B4-BE49-F238E27FC236}">
                    <a16:creationId xmlns:a16="http://schemas.microsoft.com/office/drawing/2014/main" id="{F4DF9746-06BA-35B7-8743-8ABFBE1D752A}"/>
                  </a:ext>
                </a:extLst>
              </p:cNvPr>
              <p:cNvSpPr txBox="1"/>
              <p:nvPr/>
            </p:nvSpPr>
            <p:spPr>
              <a:xfrm>
                <a:off x="6226836" y="4512058"/>
                <a:ext cx="24878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000" b="1" spc="0" baseline="0">
                    <a:ln/>
                    <a:solidFill>
                      <a:srgbClr val="FF8000"/>
                    </a:solidFill>
                    <a:latin typeface="Arial Nova Cond Light" panose="020B0306020202020204" pitchFamily="34" charset="0"/>
                    <a:sym typeface="Arial"/>
                    <a:rtl val="0"/>
                  </a:rPr>
                  <a:t>1</a:t>
                </a:r>
              </a:p>
            </p:txBody>
          </p:sp>
          <p:sp>
            <p:nvSpPr>
              <p:cNvPr id="1496" name="TextBox 1495">
                <a:extLst>
                  <a:ext uri="{FF2B5EF4-FFF2-40B4-BE49-F238E27FC236}">
                    <a16:creationId xmlns:a16="http://schemas.microsoft.com/office/drawing/2014/main" id="{C21CBBE8-843B-ABEE-7A90-2947597F0DEE}"/>
                  </a:ext>
                </a:extLst>
              </p:cNvPr>
              <p:cNvSpPr txBox="1"/>
              <p:nvPr/>
            </p:nvSpPr>
            <p:spPr>
              <a:xfrm>
                <a:off x="6291710" y="4512058"/>
                <a:ext cx="21672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000" b="1" spc="0" baseline="0">
                    <a:ln/>
                    <a:solidFill>
                      <a:srgbClr val="FF8000"/>
                    </a:solidFill>
                    <a:latin typeface="Arial Nova Cond Light" panose="020B0306020202020204" pitchFamily="34" charset="0"/>
                    <a:sym typeface="Arial"/>
                    <a:rtl val="0"/>
                  </a:rPr>
                  <a:t> </a:t>
                </a:r>
              </a:p>
            </p:txBody>
          </p:sp>
          <p:sp>
            <p:nvSpPr>
              <p:cNvPr id="1497" name="TextBox 1496">
                <a:extLst>
                  <a:ext uri="{FF2B5EF4-FFF2-40B4-BE49-F238E27FC236}">
                    <a16:creationId xmlns:a16="http://schemas.microsoft.com/office/drawing/2014/main" id="{176009F5-78FE-71D9-4913-909636360CE4}"/>
                  </a:ext>
                </a:extLst>
              </p:cNvPr>
              <p:cNvSpPr txBox="1"/>
              <p:nvPr/>
            </p:nvSpPr>
            <p:spPr>
              <a:xfrm>
                <a:off x="6324118" y="4512058"/>
                <a:ext cx="24878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000" b="1" spc="0" baseline="0">
                    <a:ln/>
                    <a:solidFill>
                      <a:srgbClr val="FF8000"/>
                    </a:solidFill>
                    <a:latin typeface="Arial Nova Cond Light" panose="020B0306020202020204" pitchFamily="34" charset="0"/>
                    <a:sym typeface="Arial"/>
                    <a:rtl val="0"/>
                  </a:rPr>
                  <a:t>=</a:t>
                </a:r>
              </a:p>
            </p:txBody>
          </p:sp>
          <p:sp>
            <p:nvSpPr>
              <p:cNvPr id="1498" name="TextBox 1497">
                <a:extLst>
                  <a:ext uri="{FF2B5EF4-FFF2-40B4-BE49-F238E27FC236}">
                    <a16:creationId xmlns:a16="http://schemas.microsoft.com/office/drawing/2014/main" id="{B318D646-BB1C-FF9C-7B3C-F7D05A8F4E10}"/>
                  </a:ext>
                </a:extLst>
              </p:cNvPr>
              <p:cNvSpPr txBox="1"/>
              <p:nvPr/>
            </p:nvSpPr>
            <p:spPr>
              <a:xfrm>
                <a:off x="6392240" y="4512058"/>
                <a:ext cx="24878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000" b="1" spc="0" baseline="0">
                    <a:ln/>
                    <a:solidFill>
                      <a:srgbClr val="FF8000"/>
                    </a:solidFill>
                    <a:latin typeface="Arial Nova Cond Light" panose="020B0306020202020204" pitchFamily="34" charset="0"/>
                    <a:sym typeface="Arial"/>
                    <a:rtl val="0"/>
                  </a:rPr>
                  <a:t>&gt;</a:t>
                </a:r>
              </a:p>
            </p:txBody>
          </p:sp>
          <p:sp>
            <p:nvSpPr>
              <p:cNvPr id="1499" name="TextBox 1498">
                <a:extLst>
                  <a:ext uri="{FF2B5EF4-FFF2-40B4-BE49-F238E27FC236}">
                    <a16:creationId xmlns:a16="http://schemas.microsoft.com/office/drawing/2014/main" id="{B4C79388-C1DB-00FC-47EF-BF50D3994091}"/>
                  </a:ext>
                </a:extLst>
              </p:cNvPr>
              <p:cNvSpPr txBox="1"/>
              <p:nvPr/>
            </p:nvSpPr>
            <p:spPr>
              <a:xfrm>
                <a:off x="6460360" y="4512058"/>
                <a:ext cx="21672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000" b="1" spc="0" baseline="0">
                    <a:ln/>
                    <a:solidFill>
                      <a:srgbClr val="FF8000"/>
                    </a:solidFill>
                    <a:latin typeface="Arial Nova Cond Light" panose="020B0306020202020204" pitchFamily="34" charset="0"/>
                    <a:sym typeface="Arial"/>
                    <a:rtl val="0"/>
                  </a:rPr>
                  <a:t> </a:t>
                </a:r>
              </a:p>
            </p:txBody>
          </p:sp>
          <p:sp>
            <p:nvSpPr>
              <p:cNvPr id="1500" name="TextBox 1499">
                <a:extLst>
                  <a:ext uri="{FF2B5EF4-FFF2-40B4-BE49-F238E27FC236}">
                    <a16:creationId xmlns:a16="http://schemas.microsoft.com/office/drawing/2014/main" id="{6928604F-09A1-4CCC-5ADA-07B4B4A00A91}"/>
                  </a:ext>
                </a:extLst>
              </p:cNvPr>
              <p:cNvSpPr txBox="1"/>
              <p:nvPr/>
            </p:nvSpPr>
            <p:spPr>
              <a:xfrm>
                <a:off x="6492768" y="4512058"/>
                <a:ext cx="28565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000" b="1" spc="0" baseline="0">
                    <a:ln/>
                    <a:solidFill>
                      <a:srgbClr val="FF8000"/>
                    </a:solidFill>
                    <a:latin typeface="Arial Nova Cond Light" panose="020B0306020202020204" pitchFamily="34" charset="0"/>
                    <a:sym typeface="Arial"/>
                    <a:rtl val="0"/>
                  </a:rPr>
                  <a:t>M</a:t>
                </a:r>
              </a:p>
            </p:txBody>
          </p:sp>
          <p:sp>
            <p:nvSpPr>
              <p:cNvPr id="1501" name="TextBox 1500">
                <a:extLst>
                  <a:ext uri="{FF2B5EF4-FFF2-40B4-BE49-F238E27FC236}">
                    <a16:creationId xmlns:a16="http://schemas.microsoft.com/office/drawing/2014/main" id="{7E8ABE07-59A2-271F-405C-A30B46A9F473}"/>
                  </a:ext>
                </a:extLst>
              </p:cNvPr>
              <p:cNvSpPr txBox="1"/>
              <p:nvPr/>
            </p:nvSpPr>
            <p:spPr>
              <a:xfrm>
                <a:off x="6589937" y="4512058"/>
                <a:ext cx="24878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000" b="1" spc="0" baseline="0">
                    <a:ln/>
                    <a:solidFill>
                      <a:srgbClr val="FF8000"/>
                    </a:solidFill>
                    <a:latin typeface="Arial Nova Cond Light" panose="020B0306020202020204" pitchFamily="34" charset="0"/>
                    <a:sym typeface="Arial"/>
                    <a:rtl val="0"/>
                  </a:rPr>
                  <a:t>7</a:t>
                </a:r>
              </a:p>
            </p:txBody>
          </p:sp>
          <p:sp>
            <p:nvSpPr>
              <p:cNvPr id="1502" name="TextBox 1501">
                <a:extLst>
                  <a:ext uri="{FF2B5EF4-FFF2-40B4-BE49-F238E27FC236}">
                    <a16:creationId xmlns:a16="http://schemas.microsoft.com/office/drawing/2014/main" id="{738B8520-2569-1627-850B-577001DBD888}"/>
                  </a:ext>
                </a:extLst>
              </p:cNvPr>
              <p:cNvSpPr txBox="1"/>
              <p:nvPr/>
            </p:nvSpPr>
            <p:spPr>
              <a:xfrm>
                <a:off x="5986875" y="4653091"/>
                <a:ext cx="256802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000" b="1" spc="0" baseline="0">
                    <a:ln/>
                    <a:solidFill>
                      <a:srgbClr val="FF8000"/>
                    </a:solidFill>
                    <a:latin typeface="Arial Nova Cond Light" panose="020B0306020202020204" pitchFamily="34" charset="0"/>
                    <a:sym typeface="Arial"/>
                    <a:rtl val="0"/>
                  </a:rPr>
                  <a:t>P</a:t>
                </a:r>
              </a:p>
            </p:txBody>
          </p:sp>
          <p:sp>
            <p:nvSpPr>
              <p:cNvPr id="1503" name="TextBox 1502">
                <a:extLst>
                  <a:ext uri="{FF2B5EF4-FFF2-40B4-BE49-F238E27FC236}">
                    <a16:creationId xmlns:a16="http://schemas.microsoft.com/office/drawing/2014/main" id="{27869CD8-8EC4-CE2B-94D3-A8BA188F262F}"/>
                  </a:ext>
                </a:extLst>
              </p:cNvPr>
              <p:cNvSpPr txBox="1"/>
              <p:nvPr/>
            </p:nvSpPr>
            <p:spPr>
              <a:xfrm>
                <a:off x="6064679" y="4653091"/>
                <a:ext cx="24878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000" b="1" spc="0" baseline="0">
                    <a:ln/>
                    <a:solidFill>
                      <a:srgbClr val="FF8000"/>
                    </a:solidFill>
                    <a:latin typeface="Arial Nova Cond Light" panose="020B0306020202020204" pitchFamily="34" charset="0"/>
                    <a:sym typeface="Arial"/>
                    <a:rtl val="0"/>
                  </a:rPr>
                  <a:t>0</a:t>
                </a:r>
              </a:p>
            </p:txBody>
          </p:sp>
          <p:sp>
            <p:nvSpPr>
              <p:cNvPr id="1504" name="TextBox 1503">
                <a:extLst>
                  <a:ext uri="{FF2B5EF4-FFF2-40B4-BE49-F238E27FC236}">
                    <a16:creationId xmlns:a16="http://schemas.microsoft.com/office/drawing/2014/main" id="{0195DED7-8BE6-6057-90EA-CB5A61885584}"/>
                  </a:ext>
                </a:extLst>
              </p:cNvPr>
              <p:cNvSpPr txBox="1"/>
              <p:nvPr/>
            </p:nvSpPr>
            <p:spPr>
              <a:xfrm>
                <a:off x="6129553" y="4653091"/>
                <a:ext cx="213520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000" b="1" spc="0" baseline="0">
                    <a:ln/>
                    <a:solidFill>
                      <a:srgbClr val="FF8000"/>
                    </a:solidFill>
                    <a:latin typeface="Arial Nova Cond Light" panose="020B0306020202020204" pitchFamily="34" charset="0"/>
                    <a:sym typeface="Arial"/>
                    <a:rtl val="0"/>
                  </a:rPr>
                  <a:t>.</a:t>
                </a:r>
              </a:p>
            </p:txBody>
          </p:sp>
          <p:sp>
            <p:nvSpPr>
              <p:cNvPr id="1505" name="TextBox 1504">
                <a:extLst>
                  <a:ext uri="{FF2B5EF4-FFF2-40B4-BE49-F238E27FC236}">
                    <a16:creationId xmlns:a16="http://schemas.microsoft.com/office/drawing/2014/main" id="{D5ED03A9-437E-629A-FCFA-DC3BE78B1850}"/>
                  </a:ext>
                </a:extLst>
              </p:cNvPr>
              <p:cNvSpPr txBox="1"/>
              <p:nvPr/>
            </p:nvSpPr>
            <p:spPr>
              <a:xfrm>
                <a:off x="6161962" y="4653091"/>
                <a:ext cx="24878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000" b="1" spc="0" baseline="0">
                    <a:ln/>
                    <a:solidFill>
                      <a:srgbClr val="FF8000"/>
                    </a:solidFill>
                    <a:latin typeface="Arial Nova Cond Light" panose="020B0306020202020204" pitchFamily="34" charset="0"/>
                    <a:sym typeface="Arial"/>
                    <a:rtl val="0"/>
                  </a:rPr>
                  <a:t>0</a:t>
                </a:r>
              </a:p>
            </p:txBody>
          </p:sp>
          <p:sp>
            <p:nvSpPr>
              <p:cNvPr id="1506" name="TextBox 1505">
                <a:extLst>
                  <a:ext uri="{FF2B5EF4-FFF2-40B4-BE49-F238E27FC236}">
                    <a16:creationId xmlns:a16="http://schemas.microsoft.com/office/drawing/2014/main" id="{F6F08CAA-74E6-5618-9DD4-D0947F09A0EB}"/>
                  </a:ext>
                </a:extLst>
              </p:cNvPr>
              <p:cNvSpPr txBox="1"/>
              <p:nvPr/>
            </p:nvSpPr>
            <p:spPr>
              <a:xfrm>
                <a:off x="6226836" y="4653091"/>
                <a:ext cx="24878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000" b="1" spc="0" baseline="0">
                    <a:ln/>
                    <a:solidFill>
                      <a:srgbClr val="FF8000"/>
                    </a:solidFill>
                    <a:latin typeface="Arial Nova Cond Light" panose="020B0306020202020204" pitchFamily="34" charset="0"/>
                    <a:sym typeface="Arial"/>
                    <a:rtl val="0"/>
                  </a:rPr>
                  <a:t>2</a:t>
                </a:r>
              </a:p>
            </p:txBody>
          </p:sp>
          <p:sp>
            <p:nvSpPr>
              <p:cNvPr id="1507" name="TextBox 1506">
                <a:extLst>
                  <a:ext uri="{FF2B5EF4-FFF2-40B4-BE49-F238E27FC236}">
                    <a16:creationId xmlns:a16="http://schemas.microsoft.com/office/drawing/2014/main" id="{0A60A568-8FA1-AA3A-4520-3BF5DADF415E}"/>
                  </a:ext>
                </a:extLst>
              </p:cNvPr>
              <p:cNvSpPr txBox="1"/>
              <p:nvPr/>
            </p:nvSpPr>
            <p:spPr>
              <a:xfrm>
                <a:off x="6291710" y="4653091"/>
                <a:ext cx="21672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000" b="1" spc="0" baseline="0">
                    <a:ln/>
                    <a:solidFill>
                      <a:srgbClr val="FF8000"/>
                    </a:solidFill>
                    <a:latin typeface="Arial Nova Cond Light" panose="020B0306020202020204" pitchFamily="34" charset="0"/>
                    <a:sym typeface="Arial"/>
                    <a:rtl val="0"/>
                  </a:rPr>
                  <a:t> </a:t>
                </a:r>
              </a:p>
            </p:txBody>
          </p:sp>
          <p:sp>
            <p:nvSpPr>
              <p:cNvPr id="1508" name="TextBox 1507">
                <a:extLst>
                  <a:ext uri="{FF2B5EF4-FFF2-40B4-BE49-F238E27FC236}">
                    <a16:creationId xmlns:a16="http://schemas.microsoft.com/office/drawing/2014/main" id="{BB9B10A5-B16D-6CD5-AF38-26B744C922DD}"/>
                  </a:ext>
                </a:extLst>
              </p:cNvPr>
              <p:cNvSpPr txBox="1"/>
              <p:nvPr/>
            </p:nvSpPr>
            <p:spPr>
              <a:xfrm>
                <a:off x="6324118" y="4653091"/>
                <a:ext cx="24878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000" b="1" spc="0" baseline="0">
                    <a:ln/>
                    <a:solidFill>
                      <a:srgbClr val="FF8000"/>
                    </a:solidFill>
                    <a:latin typeface="Arial Nova Cond Light" panose="020B0306020202020204" pitchFamily="34" charset="0"/>
                    <a:sym typeface="Arial"/>
                    <a:rtl val="0"/>
                  </a:rPr>
                  <a:t>=</a:t>
                </a:r>
              </a:p>
            </p:txBody>
          </p:sp>
          <p:sp>
            <p:nvSpPr>
              <p:cNvPr id="1509" name="TextBox 1508">
                <a:extLst>
                  <a:ext uri="{FF2B5EF4-FFF2-40B4-BE49-F238E27FC236}">
                    <a16:creationId xmlns:a16="http://schemas.microsoft.com/office/drawing/2014/main" id="{1C2F7A71-3C9F-5BDE-29C0-7DC38820AA93}"/>
                  </a:ext>
                </a:extLst>
              </p:cNvPr>
              <p:cNvSpPr txBox="1"/>
              <p:nvPr/>
            </p:nvSpPr>
            <p:spPr>
              <a:xfrm>
                <a:off x="6392240" y="4653091"/>
                <a:ext cx="24878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000" b="1" spc="0" baseline="0">
                    <a:ln/>
                    <a:solidFill>
                      <a:srgbClr val="FF8000"/>
                    </a:solidFill>
                    <a:latin typeface="Arial Nova Cond Light" panose="020B0306020202020204" pitchFamily="34" charset="0"/>
                    <a:sym typeface="Arial"/>
                    <a:rtl val="0"/>
                  </a:rPr>
                  <a:t>&gt;</a:t>
                </a:r>
              </a:p>
            </p:txBody>
          </p:sp>
          <p:sp>
            <p:nvSpPr>
              <p:cNvPr id="1510" name="TextBox 1509">
                <a:extLst>
                  <a:ext uri="{FF2B5EF4-FFF2-40B4-BE49-F238E27FC236}">
                    <a16:creationId xmlns:a16="http://schemas.microsoft.com/office/drawing/2014/main" id="{AF3E9EDC-006B-6BD8-AD88-E2A8C613A99E}"/>
                  </a:ext>
                </a:extLst>
              </p:cNvPr>
              <p:cNvSpPr txBox="1"/>
              <p:nvPr/>
            </p:nvSpPr>
            <p:spPr>
              <a:xfrm>
                <a:off x="6460360" y="4653091"/>
                <a:ext cx="21672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000" b="1" spc="0" baseline="0">
                    <a:ln/>
                    <a:solidFill>
                      <a:srgbClr val="FF8000"/>
                    </a:solidFill>
                    <a:latin typeface="Arial Nova Cond Light" panose="020B0306020202020204" pitchFamily="34" charset="0"/>
                    <a:sym typeface="Arial"/>
                    <a:rtl val="0"/>
                  </a:rPr>
                  <a:t> </a:t>
                </a:r>
              </a:p>
            </p:txBody>
          </p:sp>
          <p:sp>
            <p:nvSpPr>
              <p:cNvPr id="1511" name="TextBox 1510">
                <a:extLst>
                  <a:ext uri="{FF2B5EF4-FFF2-40B4-BE49-F238E27FC236}">
                    <a16:creationId xmlns:a16="http://schemas.microsoft.com/office/drawing/2014/main" id="{6ECAD75B-8803-7585-63CA-E5C516B9A884}"/>
                  </a:ext>
                </a:extLst>
              </p:cNvPr>
              <p:cNvSpPr txBox="1"/>
              <p:nvPr/>
            </p:nvSpPr>
            <p:spPr>
              <a:xfrm>
                <a:off x="6492768" y="4653091"/>
                <a:ext cx="28565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000" b="1" spc="0" baseline="0">
                    <a:ln/>
                    <a:solidFill>
                      <a:srgbClr val="FF8000"/>
                    </a:solidFill>
                    <a:latin typeface="Arial Nova Cond Light" panose="020B0306020202020204" pitchFamily="34" charset="0"/>
                    <a:sym typeface="Arial"/>
                    <a:rtl val="0"/>
                  </a:rPr>
                  <a:t>M</a:t>
                </a:r>
              </a:p>
            </p:txBody>
          </p:sp>
          <p:sp>
            <p:nvSpPr>
              <p:cNvPr id="1512" name="TextBox 1511">
                <a:extLst>
                  <a:ext uri="{FF2B5EF4-FFF2-40B4-BE49-F238E27FC236}">
                    <a16:creationId xmlns:a16="http://schemas.microsoft.com/office/drawing/2014/main" id="{8F41AE90-42BE-0F48-D56D-02014B3E3140}"/>
                  </a:ext>
                </a:extLst>
              </p:cNvPr>
              <p:cNvSpPr txBox="1"/>
              <p:nvPr/>
            </p:nvSpPr>
            <p:spPr>
              <a:xfrm>
                <a:off x="6589937" y="4653091"/>
                <a:ext cx="24878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000" b="1" spc="0" baseline="0">
                    <a:ln/>
                    <a:solidFill>
                      <a:srgbClr val="FF8000"/>
                    </a:solidFill>
                    <a:latin typeface="Arial Nova Cond Light" panose="020B0306020202020204" pitchFamily="34" charset="0"/>
                    <a:sym typeface="Arial"/>
                    <a:rtl val="0"/>
                  </a:rPr>
                  <a:t>6</a:t>
                </a:r>
              </a:p>
            </p:txBody>
          </p:sp>
          <p:sp>
            <p:nvSpPr>
              <p:cNvPr id="1513" name="TextBox 1512">
                <a:extLst>
                  <a:ext uri="{FF2B5EF4-FFF2-40B4-BE49-F238E27FC236}">
                    <a16:creationId xmlns:a16="http://schemas.microsoft.com/office/drawing/2014/main" id="{30C2DDC1-E226-8FDF-C7A6-3EB58DA5A9B9}"/>
                  </a:ext>
                </a:extLst>
              </p:cNvPr>
              <p:cNvSpPr txBox="1"/>
              <p:nvPr/>
            </p:nvSpPr>
            <p:spPr>
              <a:xfrm>
                <a:off x="5986875" y="4794124"/>
                <a:ext cx="256802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000" b="1" spc="0" baseline="0">
                    <a:ln/>
                    <a:solidFill>
                      <a:srgbClr val="FF8000"/>
                    </a:solidFill>
                    <a:latin typeface="Arial Nova Cond Light" panose="020B0306020202020204" pitchFamily="34" charset="0"/>
                    <a:sym typeface="Arial"/>
                    <a:rtl val="0"/>
                  </a:rPr>
                  <a:t>P</a:t>
                </a:r>
              </a:p>
            </p:txBody>
          </p:sp>
          <p:sp>
            <p:nvSpPr>
              <p:cNvPr id="1514" name="TextBox 1513">
                <a:extLst>
                  <a:ext uri="{FF2B5EF4-FFF2-40B4-BE49-F238E27FC236}">
                    <a16:creationId xmlns:a16="http://schemas.microsoft.com/office/drawing/2014/main" id="{C178EB1E-9B27-6AF3-7C73-FB27DEAFA658}"/>
                  </a:ext>
                </a:extLst>
              </p:cNvPr>
              <p:cNvSpPr txBox="1"/>
              <p:nvPr/>
            </p:nvSpPr>
            <p:spPr>
              <a:xfrm>
                <a:off x="6064679" y="4794124"/>
                <a:ext cx="24878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000" b="1" spc="0" baseline="0">
                    <a:ln/>
                    <a:solidFill>
                      <a:srgbClr val="FF8000"/>
                    </a:solidFill>
                    <a:latin typeface="Arial Nova Cond Light" panose="020B0306020202020204" pitchFamily="34" charset="0"/>
                    <a:sym typeface="Arial"/>
                    <a:rtl val="0"/>
                  </a:rPr>
                  <a:t>0</a:t>
                </a:r>
              </a:p>
            </p:txBody>
          </p:sp>
          <p:sp>
            <p:nvSpPr>
              <p:cNvPr id="1515" name="TextBox 1514">
                <a:extLst>
                  <a:ext uri="{FF2B5EF4-FFF2-40B4-BE49-F238E27FC236}">
                    <a16:creationId xmlns:a16="http://schemas.microsoft.com/office/drawing/2014/main" id="{7AAC589C-7032-1D3A-4977-709783122B56}"/>
                  </a:ext>
                </a:extLst>
              </p:cNvPr>
              <p:cNvSpPr txBox="1"/>
              <p:nvPr/>
            </p:nvSpPr>
            <p:spPr>
              <a:xfrm>
                <a:off x="6129553" y="4794124"/>
                <a:ext cx="213520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000" b="1" spc="0" baseline="0">
                    <a:ln/>
                    <a:solidFill>
                      <a:srgbClr val="FF8000"/>
                    </a:solidFill>
                    <a:latin typeface="Arial Nova Cond Light" panose="020B0306020202020204" pitchFamily="34" charset="0"/>
                    <a:sym typeface="Arial"/>
                    <a:rtl val="0"/>
                  </a:rPr>
                  <a:t>.</a:t>
                </a:r>
              </a:p>
            </p:txBody>
          </p:sp>
          <p:sp>
            <p:nvSpPr>
              <p:cNvPr id="1516" name="TextBox 1515">
                <a:extLst>
                  <a:ext uri="{FF2B5EF4-FFF2-40B4-BE49-F238E27FC236}">
                    <a16:creationId xmlns:a16="http://schemas.microsoft.com/office/drawing/2014/main" id="{4B14BE1B-A7D4-0589-1D25-677997D35F0E}"/>
                  </a:ext>
                </a:extLst>
              </p:cNvPr>
              <p:cNvSpPr txBox="1"/>
              <p:nvPr/>
            </p:nvSpPr>
            <p:spPr>
              <a:xfrm>
                <a:off x="6161962" y="4794124"/>
                <a:ext cx="24878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000" b="1" spc="0" baseline="0">
                    <a:ln/>
                    <a:solidFill>
                      <a:srgbClr val="FF8000"/>
                    </a:solidFill>
                    <a:latin typeface="Arial Nova Cond Light" panose="020B0306020202020204" pitchFamily="34" charset="0"/>
                    <a:sym typeface="Arial"/>
                    <a:rtl val="0"/>
                  </a:rPr>
                  <a:t>0</a:t>
                </a:r>
              </a:p>
            </p:txBody>
          </p:sp>
          <p:sp>
            <p:nvSpPr>
              <p:cNvPr id="1517" name="TextBox 1516">
                <a:extLst>
                  <a:ext uri="{FF2B5EF4-FFF2-40B4-BE49-F238E27FC236}">
                    <a16:creationId xmlns:a16="http://schemas.microsoft.com/office/drawing/2014/main" id="{D14CA023-DAC2-D747-EC58-54285036CBE2}"/>
                  </a:ext>
                </a:extLst>
              </p:cNvPr>
              <p:cNvSpPr txBox="1"/>
              <p:nvPr/>
            </p:nvSpPr>
            <p:spPr>
              <a:xfrm>
                <a:off x="6226836" y="4794124"/>
                <a:ext cx="24878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000" b="1" spc="0" baseline="0">
                    <a:ln/>
                    <a:solidFill>
                      <a:srgbClr val="FF8000"/>
                    </a:solidFill>
                    <a:latin typeface="Arial Nova Cond Light" panose="020B0306020202020204" pitchFamily="34" charset="0"/>
                    <a:sym typeface="Arial"/>
                    <a:rtl val="0"/>
                  </a:rPr>
                  <a:t>3</a:t>
                </a:r>
              </a:p>
            </p:txBody>
          </p:sp>
          <p:sp>
            <p:nvSpPr>
              <p:cNvPr id="1518" name="TextBox 1517">
                <a:extLst>
                  <a:ext uri="{FF2B5EF4-FFF2-40B4-BE49-F238E27FC236}">
                    <a16:creationId xmlns:a16="http://schemas.microsoft.com/office/drawing/2014/main" id="{01C7F31E-9EAA-0A86-F191-C2564FA67A9A}"/>
                  </a:ext>
                </a:extLst>
              </p:cNvPr>
              <p:cNvSpPr txBox="1"/>
              <p:nvPr/>
            </p:nvSpPr>
            <p:spPr>
              <a:xfrm>
                <a:off x="6291710" y="4794124"/>
                <a:ext cx="21672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000" b="1" spc="0" baseline="0">
                    <a:ln/>
                    <a:solidFill>
                      <a:srgbClr val="FF8000"/>
                    </a:solidFill>
                    <a:latin typeface="Arial Nova Cond Light" panose="020B0306020202020204" pitchFamily="34" charset="0"/>
                    <a:sym typeface="Arial"/>
                    <a:rtl val="0"/>
                  </a:rPr>
                  <a:t> </a:t>
                </a:r>
              </a:p>
            </p:txBody>
          </p:sp>
          <p:sp>
            <p:nvSpPr>
              <p:cNvPr id="1519" name="TextBox 1518">
                <a:extLst>
                  <a:ext uri="{FF2B5EF4-FFF2-40B4-BE49-F238E27FC236}">
                    <a16:creationId xmlns:a16="http://schemas.microsoft.com/office/drawing/2014/main" id="{30F59B06-D19D-8CFD-AAB5-8D3456B251E5}"/>
                  </a:ext>
                </a:extLst>
              </p:cNvPr>
              <p:cNvSpPr txBox="1"/>
              <p:nvPr/>
            </p:nvSpPr>
            <p:spPr>
              <a:xfrm>
                <a:off x="6324118" y="4794124"/>
                <a:ext cx="24878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000" b="1" spc="0" baseline="0">
                    <a:ln/>
                    <a:solidFill>
                      <a:srgbClr val="FF8000"/>
                    </a:solidFill>
                    <a:latin typeface="Arial Nova Cond Light" panose="020B0306020202020204" pitchFamily="34" charset="0"/>
                    <a:sym typeface="Arial"/>
                    <a:rtl val="0"/>
                  </a:rPr>
                  <a:t>=</a:t>
                </a:r>
              </a:p>
            </p:txBody>
          </p:sp>
          <p:sp>
            <p:nvSpPr>
              <p:cNvPr id="1520" name="TextBox 1519">
                <a:extLst>
                  <a:ext uri="{FF2B5EF4-FFF2-40B4-BE49-F238E27FC236}">
                    <a16:creationId xmlns:a16="http://schemas.microsoft.com/office/drawing/2014/main" id="{82A5AEFB-DD52-5DE0-AF3F-327D054E9E36}"/>
                  </a:ext>
                </a:extLst>
              </p:cNvPr>
              <p:cNvSpPr txBox="1"/>
              <p:nvPr/>
            </p:nvSpPr>
            <p:spPr>
              <a:xfrm>
                <a:off x="6392240" y="4794124"/>
                <a:ext cx="24878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000" b="1" spc="0" baseline="0">
                    <a:ln/>
                    <a:solidFill>
                      <a:srgbClr val="FF8000"/>
                    </a:solidFill>
                    <a:latin typeface="Arial Nova Cond Light" panose="020B0306020202020204" pitchFamily="34" charset="0"/>
                    <a:sym typeface="Arial"/>
                    <a:rtl val="0"/>
                  </a:rPr>
                  <a:t>&gt;</a:t>
                </a:r>
              </a:p>
            </p:txBody>
          </p:sp>
          <p:sp>
            <p:nvSpPr>
              <p:cNvPr id="1521" name="TextBox 1520">
                <a:extLst>
                  <a:ext uri="{FF2B5EF4-FFF2-40B4-BE49-F238E27FC236}">
                    <a16:creationId xmlns:a16="http://schemas.microsoft.com/office/drawing/2014/main" id="{32A85935-EE42-11DC-68FD-35F104EA17D0}"/>
                  </a:ext>
                </a:extLst>
              </p:cNvPr>
              <p:cNvSpPr txBox="1"/>
              <p:nvPr/>
            </p:nvSpPr>
            <p:spPr>
              <a:xfrm>
                <a:off x="6460360" y="4794124"/>
                <a:ext cx="21672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000" b="1" spc="0" baseline="0">
                    <a:ln/>
                    <a:solidFill>
                      <a:srgbClr val="FF8000"/>
                    </a:solidFill>
                    <a:latin typeface="Arial Nova Cond Light" panose="020B0306020202020204" pitchFamily="34" charset="0"/>
                    <a:sym typeface="Arial"/>
                    <a:rtl val="0"/>
                  </a:rPr>
                  <a:t> </a:t>
                </a:r>
              </a:p>
            </p:txBody>
          </p:sp>
          <p:sp>
            <p:nvSpPr>
              <p:cNvPr id="1522" name="TextBox 1521">
                <a:extLst>
                  <a:ext uri="{FF2B5EF4-FFF2-40B4-BE49-F238E27FC236}">
                    <a16:creationId xmlns:a16="http://schemas.microsoft.com/office/drawing/2014/main" id="{82D38FD1-C857-87CF-69D1-85D56C571EE6}"/>
                  </a:ext>
                </a:extLst>
              </p:cNvPr>
              <p:cNvSpPr txBox="1"/>
              <p:nvPr/>
            </p:nvSpPr>
            <p:spPr>
              <a:xfrm>
                <a:off x="6492768" y="4794124"/>
                <a:ext cx="28565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000" b="1" spc="0" baseline="0">
                    <a:ln/>
                    <a:solidFill>
                      <a:srgbClr val="FF8000"/>
                    </a:solidFill>
                    <a:latin typeface="Arial Nova Cond Light" panose="020B0306020202020204" pitchFamily="34" charset="0"/>
                    <a:sym typeface="Arial"/>
                    <a:rtl val="0"/>
                  </a:rPr>
                  <a:t>M</a:t>
                </a:r>
              </a:p>
            </p:txBody>
          </p:sp>
          <p:sp>
            <p:nvSpPr>
              <p:cNvPr id="1523" name="TextBox 1522">
                <a:extLst>
                  <a:ext uri="{FF2B5EF4-FFF2-40B4-BE49-F238E27FC236}">
                    <a16:creationId xmlns:a16="http://schemas.microsoft.com/office/drawing/2014/main" id="{437C7398-1FB2-ECF7-B30A-AA8C57824876}"/>
                  </a:ext>
                </a:extLst>
              </p:cNvPr>
              <p:cNvSpPr txBox="1"/>
              <p:nvPr/>
            </p:nvSpPr>
            <p:spPr>
              <a:xfrm>
                <a:off x="6589937" y="4794124"/>
                <a:ext cx="24878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000" b="1" spc="0" baseline="0">
                    <a:ln/>
                    <a:solidFill>
                      <a:srgbClr val="FF8000"/>
                    </a:solidFill>
                    <a:latin typeface="Arial Nova Cond Light" panose="020B0306020202020204" pitchFamily="34" charset="0"/>
                    <a:sym typeface="Arial"/>
                    <a:rtl val="0"/>
                  </a:rPr>
                  <a:t>5</a:t>
                </a:r>
              </a:p>
            </p:txBody>
          </p:sp>
          <p:sp>
            <p:nvSpPr>
              <p:cNvPr id="1524" name="TextBox 1523">
                <a:extLst>
                  <a:ext uri="{FF2B5EF4-FFF2-40B4-BE49-F238E27FC236}">
                    <a16:creationId xmlns:a16="http://schemas.microsoft.com/office/drawing/2014/main" id="{54495A2E-1F7F-0E87-F2FE-8CEDC35A83D0}"/>
                  </a:ext>
                </a:extLst>
              </p:cNvPr>
              <p:cNvSpPr txBox="1"/>
              <p:nvPr/>
            </p:nvSpPr>
            <p:spPr>
              <a:xfrm>
                <a:off x="5986875" y="4935158"/>
                <a:ext cx="256802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000" b="1" spc="0" baseline="0">
                    <a:ln/>
                    <a:solidFill>
                      <a:srgbClr val="FF8000"/>
                    </a:solidFill>
                    <a:latin typeface="Arial Nova Cond Light" panose="020B0306020202020204" pitchFamily="34" charset="0"/>
                    <a:sym typeface="Arial"/>
                    <a:rtl val="0"/>
                  </a:rPr>
                  <a:t>P</a:t>
                </a:r>
              </a:p>
            </p:txBody>
          </p:sp>
          <p:sp>
            <p:nvSpPr>
              <p:cNvPr id="1525" name="TextBox 1524">
                <a:extLst>
                  <a:ext uri="{FF2B5EF4-FFF2-40B4-BE49-F238E27FC236}">
                    <a16:creationId xmlns:a16="http://schemas.microsoft.com/office/drawing/2014/main" id="{2F17EAAD-2050-E6D6-B12A-C7A8BD4AC182}"/>
                  </a:ext>
                </a:extLst>
              </p:cNvPr>
              <p:cNvSpPr txBox="1"/>
              <p:nvPr/>
            </p:nvSpPr>
            <p:spPr>
              <a:xfrm>
                <a:off x="6064679" y="4935158"/>
                <a:ext cx="24878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000" b="1" spc="0" baseline="0">
                    <a:ln/>
                    <a:solidFill>
                      <a:srgbClr val="FF8000"/>
                    </a:solidFill>
                    <a:latin typeface="Arial Nova Cond Light" panose="020B0306020202020204" pitchFamily="34" charset="0"/>
                    <a:sym typeface="Arial"/>
                    <a:rtl val="0"/>
                  </a:rPr>
                  <a:t>0</a:t>
                </a:r>
              </a:p>
            </p:txBody>
          </p:sp>
          <p:sp>
            <p:nvSpPr>
              <p:cNvPr id="1526" name="TextBox 1525">
                <a:extLst>
                  <a:ext uri="{FF2B5EF4-FFF2-40B4-BE49-F238E27FC236}">
                    <a16:creationId xmlns:a16="http://schemas.microsoft.com/office/drawing/2014/main" id="{597DD364-7C28-675A-C152-CA2EDC556791}"/>
                  </a:ext>
                </a:extLst>
              </p:cNvPr>
              <p:cNvSpPr txBox="1"/>
              <p:nvPr/>
            </p:nvSpPr>
            <p:spPr>
              <a:xfrm>
                <a:off x="6129553" y="4935158"/>
                <a:ext cx="213520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000" b="1" spc="0" baseline="0">
                    <a:ln/>
                    <a:solidFill>
                      <a:srgbClr val="FF8000"/>
                    </a:solidFill>
                    <a:latin typeface="Arial Nova Cond Light" panose="020B0306020202020204" pitchFamily="34" charset="0"/>
                    <a:sym typeface="Arial"/>
                    <a:rtl val="0"/>
                  </a:rPr>
                  <a:t>.</a:t>
                </a:r>
              </a:p>
            </p:txBody>
          </p:sp>
          <p:sp>
            <p:nvSpPr>
              <p:cNvPr id="1527" name="TextBox 1526">
                <a:extLst>
                  <a:ext uri="{FF2B5EF4-FFF2-40B4-BE49-F238E27FC236}">
                    <a16:creationId xmlns:a16="http://schemas.microsoft.com/office/drawing/2014/main" id="{44D7E470-351D-4C77-8952-A06C5C8DEA53}"/>
                  </a:ext>
                </a:extLst>
              </p:cNvPr>
              <p:cNvSpPr txBox="1"/>
              <p:nvPr/>
            </p:nvSpPr>
            <p:spPr>
              <a:xfrm>
                <a:off x="6161962" y="4935158"/>
                <a:ext cx="24878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000" b="1" spc="0" baseline="0">
                    <a:ln/>
                    <a:solidFill>
                      <a:srgbClr val="FF8000"/>
                    </a:solidFill>
                    <a:latin typeface="Arial Nova Cond Light" panose="020B0306020202020204" pitchFamily="34" charset="0"/>
                    <a:sym typeface="Arial"/>
                    <a:rtl val="0"/>
                  </a:rPr>
                  <a:t>0</a:t>
                </a:r>
              </a:p>
            </p:txBody>
          </p:sp>
          <p:sp>
            <p:nvSpPr>
              <p:cNvPr id="1528" name="TextBox 1527">
                <a:extLst>
                  <a:ext uri="{FF2B5EF4-FFF2-40B4-BE49-F238E27FC236}">
                    <a16:creationId xmlns:a16="http://schemas.microsoft.com/office/drawing/2014/main" id="{C652C282-E7BD-AAEA-C293-BB3608923D86}"/>
                  </a:ext>
                </a:extLst>
              </p:cNvPr>
              <p:cNvSpPr txBox="1"/>
              <p:nvPr/>
            </p:nvSpPr>
            <p:spPr>
              <a:xfrm>
                <a:off x="6226836" y="4935158"/>
                <a:ext cx="24878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000" b="1" spc="0" baseline="0">
                    <a:ln/>
                    <a:solidFill>
                      <a:srgbClr val="FF8000"/>
                    </a:solidFill>
                    <a:latin typeface="Arial Nova Cond Light" panose="020B0306020202020204" pitchFamily="34" charset="0"/>
                    <a:sym typeface="Arial"/>
                    <a:rtl val="0"/>
                  </a:rPr>
                  <a:t>4</a:t>
                </a:r>
              </a:p>
            </p:txBody>
          </p:sp>
          <p:sp>
            <p:nvSpPr>
              <p:cNvPr id="1529" name="TextBox 1528">
                <a:extLst>
                  <a:ext uri="{FF2B5EF4-FFF2-40B4-BE49-F238E27FC236}">
                    <a16:creationId xmlns:a16="http://schemas.microsoft.com/office/drawing/2014/main" id="{1AD99325-FA8B-6207-05F3-89B19FE5341C}"/>
                  </a:ext>
                </a:extLst>
              </p:cNvPr>
              <p:cNvSpPr txBox="1"/>
              <p:nvPr/>
            </p:nvSpPr>
            <p:spPr>
              <a:xfrm>
                <a:off x="6291710" y="4935158"/>
                <a:ext cx="21672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000" b="1" spc="0" baseline="0">
                    <a:ln/>
                    <a:solidFill>
                      <a:srgbClr val="FF8000"/>
                    </a:solidFill>
                    <a:latin typeface="Arial Nova Cond Light" panose="020B0306020202020204" pitchFamily="34" charset="0"/>
                    <a:sym typeface="Arial"/>
                    <a:rtl val="0"/>
                  </a:rPr>
                  <a:t> </a:t>
                </a:r>
              </a:p>
            </p:txBody>
          </p:sp>
          <p:sp>
            <p:nvSpPr>
              <p:cNvPr id="1530" name="TextBox 1529">
                <a:extLst>
                  <a:ext uri="{FF2B5EF4-FFF2-40B4-BE49-F238E27FC236}">
                    <a16:creationId xmlns:a16="http://schemas.microsoft.com/office/drawing/2014/main" id="{00275F0F-AAD0-870E-48C5-CD6F8DA05BDB}"/>
                  </a:ext>
                </a:extLst>
              </p:cNvPr>
              <p:cNvSpPr txBox="1"/>
              <p:nvPr/>
            </p:nvSpPr>
            <p:spPr>
              <a:xfrm>
                <a:off x="6324118" y="4935158"/>
                <a:ext cx="24878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000" b="1" spc="0" baseline="0">
                    <a:ln/>
                    <a:solidFill>
                      <a:srgbClr val="FF8000"/>
                    </a:solidFill>
                    <a:latin typeface="Arial Nova Cond Light" panose="020B0306020202020204" pitchFamily="34" charset="0"/>
                    <a:sym typeface="Arial"/>
                    <a:rtl val="0"/>
                  </a:rPr>
                  <a:t>=</a:t>
                </a:r>
              </a:p>
            </p:txBody>
          </p:sp>
          <p:sp>
            <p:nvSpPr>
              <p:cNvPr id="1531" name="TextBox 1530">
                <a:extLst>
                  <a:ext uri="{FF2B5EF4-FFF2-40B4-BE49-F238E27FC236}">
                    <a16:creationId xmlns:a16="http://schemas.microsoft.com/office/drawing/2014/main" id="{56A9B216-2202-616C-25B7-2CA275C5244C}"/>
                  </a:ext>
                </a:extLst>
              </p:cNvPr>
              <p:cNvSpPr txBox="1"/>
              <p:nvPr/>
            </p:nvSpPr>
            <p:spPr>
              <a:xfrm>
                <a:off x="6392240" y="4935158"/>
                <a:ext cx="24878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000" b="1" spc="0" baseline="0">
                    <a:ln/>
                    <a:solidFill>
                      <a:srgbClr val="FF8000"/>
                    </a:solidFill>
                    <a:latin typeface="Arial Nova Cond Light" panose="020B0306020202020204" pitchFamily="34" charset="0"/>
                    <a:sym typeface="Arial"/>
                    <a:rtl val="0"/>
                  </a:rPr>
                  <a:t>&gt;</a:t>
                </a:r>
              </a:p>
            </p:txBody>
          </p:sp>
          <p:sp>
            <p:nvSpPr>
              <p:cNvPr id="1532" name="TextBox 1531">
                <a:extLst>
                  <a:ext uri="{FF2B5EF4-FFF2-40B4-BE49-F238E27FC236}">
                    <a16:creationId xmlns:a16="http://schemas.microsoft.com/office/drawing/2014/main" id="{9E038C3B-54C8-8709-2367-069B0ABA98D2}"/>
                  </a:ext>
                </a:extLst>
              </p:cNvPr>
              <p:cNvSpPr txBox="1"/>
              <p:nvPr/>
            </p:nvSpPr>
            <p:spPr>
              <a:xfrm>
                <a:off x="6460360" y="4935158"/>
                <a:ext cx="21672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000" b="1" spc="0" baseline="0">
                    <a:ln/>
                    <a:solidFill>
                      <a:srgbClr val="FF8000"/>
                    </a:solidFill>
                    <a:latin typeface="Arial Nova Cond Light" panose="020B0306020202020204" pitchFamily="34" charset="0"/>
                    <a:sym typeface="Arial"/>
                    <a:rtl val="0"/>
                  </a:rPr>
                  <a:t> </a:t>
                </a:r>
              </a:p>
            </p:txBody>
          </p:sp>
          <p:sp>
            <p:nvSpPr>
              <p:cNvPr id="1533" name="TextBox 1532">
                <a:extLst>
                  <a:ext uri="{FF2B5EF4-FFF2-40B4-BE49-F238E27FC236}">
                    <a16:creationId xmlns:a16="http://schemas.microsoft.com/office/drawing/2014/main" id="{D70A6B52-8AAB-E663-9592-839CFCDB7C29}"/>
                  </a:ext>
                </a:extLst>
              </p:cNvPr>
              <p:cNvSpPr txBox="1"/>
              <p:nvPr/>
            </p:nvSpPr>
            <p:spPr>
              <a:xfrm>
                <a:off x="6492768" y="4935158"/>
                <a:ext cx="28565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000" b="1" spc="0" baseline="0">
                    <a:ln/>
                    <a:solidFill>
                      <a:srgbClr val="FF8000"/>
                    </a:solidFill>
                    <a:latin typeface="Arial Nova Cond Light" panose="020B0306020202020204" pitchFamily="34" charset="0"/>
                    <a:sym typeface="Arial"/>
                    <a:rtl val="0"/>
                  </a:rPr>
                  <a:t>M</a:t>
                </a:r>
              </a:p>
            </p:txBody>
          </p:sp>
          <p:sp>
            <p:nvSpPr>
              <p:cNvPr id="1534" name="TextBox 1533">
                <a:extLst>
                  <a:ext uri="{FF2B5EF4-FFF2-40B4-BE49-F238E27FC236}">
                    <a16:creationId xmlns:a16="http://schemas.microsoft.com/office/drawing/2014/main" id="{C8EAEA9C-633B-BE4F-3911-BAEEF8FF73AE}"/>
                  </a:ext>
                </a:extLst>
              </p:cNvPr>
              <p:cNvSpPr txBox="1"/>
              <p:nvPr/>
            </p:nvSpPr>
            <p:spPr>
              <a:xfrm>
                <a:off x="6589937" y="4935158"/>
                <a:ext cx="24878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000" b="1" spc="0" baseline="0">
                    <a:ln/>
                    <a:solidFill>
                      <a:srgbClr val="FF8000"/>
                    </a:solidFill>
                    <a:latin typeface="Arial Nova Cond Light" panose="020B0306020202020204" pitchFamily="34" charset="0"/>
                    <a:sym typeface="Arial"/>
                    <a:rtl val="0"/>
                  </a:rPr>
                  <a:t>4</a:t>
                </a:r>
              </a:p>
            </p:txBody>
          </p:sp>
          <p:sp>
            <p:nvSpPr>
              <p:cNvPr id="1535" name="TextBox 1534">
                <a:extLst>
                  <a:ext uri="{FF2B5EF4-FFF2-40B4-BE49-F238E27FC236}">
                    <a16:creationId xmlns:a16="http://schemas.microsoft.com/office/drawing/2014/main" id="{117077CF-AB0F-4889-E03E-801E50CEBF09}"/>
                  </a:ext>
                </a:extLst>
              </p:cNvPr>
              <p:cNvSpPr txBox="1"/>
              <p:nvPr/>
            </p:nvSpPr>
            <p:spPr>
              <a:xfrm>
                <a:off x="5986875" y="5076191"/>
                <a:ext cx="256802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000" b="1" spc="0" baseline="0">
                    <a:ln/>
                    <a:solidFill>
                      <a:srgbClr val="FF8000"/>
                    </a:solidFill>
                    <a:latin typeface="Arial Nova Cond Light" panose="020B0306020202020204" pitchFamily="34" charset="0"/>
                    <a:sym typeface="Arial"/>
                    <a:rtl val="0"/>
                  </a:rPr>
                  <a:t>P</a:t>
                </a:r>
              </a:p>
            </p:txBody>
          </p:sp>
          <p:sp>
            <p:nvSpPr>
              <p:cNvPr id="1536" name="TextBox 1535">
                <a:extLst>
                  <a:ext uri="{FF2B5EF4-FFF2-40B4-BE49-F238E27FC236}">
                    <a16:creationId xmlns:a16="http://schemas.microsoft.com/office/drawing/2014/main" id="{6364BC4B-620A-F526-C55D-C21964AEE1A3}"/>
                  </a:ext>
                </a:extLst>
              </p:cNvPr>
              <p:cNvSpPr txBox="1"/>
              <p:nvPr/>
            </p:nvSpPr>
            <p:spPr>
              <a:xfrm>
                <a:off x="6064679" y="5076191"/>
                <a:ext cx="24878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000" b="1" spc="0" baseline="0">
                    <a:ln/>
                    <a:solidFill>
                      <a:srgbClr val="FF8000"/>
                    </a:solidFill>
                    <a:latin typeface="Arial Nova Cond Light" panose="020B0306020202020204" pitchFamily="34" charset="0"/>
                    <a:sym typeface="Arial"/>
                    <a:rtl val="0"/>
                  </a:rPr>
                  <a:t>0</a:t>
                </a:r>
              </a:p>
            </p:txBody>
          </p:sp>
          <p:sp>
            <p:nvSpPr>
              <p:cNvPr id="1537" name="TextBox 1536">
                <a:extLst>
                  <a:ext uri="{FF2B5EF4-FFF2-40B4-BE49-F238E27FC236}">
                    <a16:creationId xmlns:a16="http://schemas.microsoft.com/office/drawing/2014/main" id="{81E27E1F-1431-8D8F-C0AC-BFE6CD3D019D}"/>
                  </a:ext>
                </a:extLst>
              </p:cNvPr>
              <p:cNvSpPr txBox="1"/>
              <p:nvPr/>
            </p:nvSpPr>
            <p:spPr>
              <a:xfrm>
                <a:off x="6129553" y="5076191"/>
                <a:ext cx="213520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000" b="1" spc="0" baseline="0">
                    <a:ln/>
                    <a:solidFill>
                      <a:srgbClr val="FF8000"/>
                    </a:solidFill>
                    <a:latin typeface="Arial Nova Cond Light" panose="020B0306020202020204" pitchFamily="34" charset="0"/>
                    <a:sym typeface="Arial"/>
                    <a:rtl val="0"/>
                  </a:rPr>
                  <a:t>.</a:t>
                </a:r>
              </a:p>
            </p:txBody>
          </p:sp>
          <p:sp>
            <p:nvSpPr>
              <p:cNvPr id="1538" name="TextBox 1537">
                <a:extLst>
                  <a:ext uri="{FF2B5EF4-FFF2-40B4-BE49-F238E27FC236}">
                    <a16:creationId xmlns:a16="http://schemas.microsoft.com/office/drawing/2014/main" id="{8467F511-833E-6BA4-B24A-D45319A4EA20}"/>
                  </a:ext>
                </a:extLst>
              </p:cNvPr>
              <p:cNvSpPr txBox="1"/>
              <p:nvPr/>
            </p:nvSpPr>
            <p:spPr>
              <a:xfrm>
                <a:off x="6161962" y="5076191"/>
                <a:ext cx="24878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000" b="1" spc="0" baseline="0">
                    <a:ln/>
                    <a:solidFill>
                      <a:srgbClr val="FF8000"/>
                    </a:solidFill>
                    <a:latin typeface="Arial Nova Cond Light" panose="020B0306020202020204" pitchFamily="34" charset="0"/>
                    <a:sym typeface="Arial"/>
                    <a:rtl val="0"/>
                  </a:rPr>
                  <a:t>0</a:t>
                </a:r>
              </a:p>
            </p:txBody>
          </p:sp>
          <p:sp>
            <p:nvSpPr>
              <p:cNvPr id="1539" name="TextBox 1538">
                <a:extLst>
                  <a:ext uri="{FF2B5EF4-FFF2-40B4-BE49-F238E27FC236}">
                    <a16:creationId xmlns:a16="http://schemas.microsoft.com/office/drawing/2014/main" id="{F59B3C1C-70AE-6768-8389-600B9D39CD92}"/>
                  </a:ext>
                </a:extLst>
              </p:cNvPr>
              <p:cNvSpPr txBox="1"/>
              <p:nvPr/>
            </p:nvSpPr>
            <p:spPr>
              <a:xfrm>
                <a:off x="6226836" y="5076191"/>
                <a:ext cx="24878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000" b="1" spc="0" baseline="0">
                    <a:ln/>
                    <a:solidFill>
                      <a:srgbClr val="FF8000"/>
                    </a:solidFill>
                    <a:latin typeface="Arial Nova Cond Light" panose="020B0306020202020204" pitchFamily="34" charset="0"/>
                    <a:sym typeface="Arial"/>
                    <a:rtl val="0"/>
                  </a:rPr>
                  <a:t>5</a:t>
                </a:r>
              </a:p>
            </p:txBody>
          </p:sp>
          <p:sp>
            <p:nvSpPr>
              <p:cNvPr id="1540" name="TextBox 1539">
                <a:extLst>
                  <a:ext uri="{FF2B5EF4-FFF2-40B4-BE49-F238E27FC236}">
                    <a16:creationId xmlns:a16="http://schemas.microsoft.com/office/drawing/2014/main" id="{8826C8BD-E0F7-351A-039F-CA6E382CB494}"/>
                  </a:ext>
                </a:extLst>
              </p:cNvPr>
              <p:cNvSpPr txBox="1"/>
              <p:nvPr/>
            </p:nvSpPr>
            <p:spPr>
              <a:xfrm>
                <a:off x="6291710" y="5076191"/>
                <a:ext cx="21672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000" b="1" spc="0" baseline="0">
                    <a:ln/>
                    <a:solidFill>
                      <a:srgbClr val="FF8000"/>
                    </a:solidFill>
                    <a:latin typeface="Arial Nova Cond Light" panose="020B0306020202020204" pitchFamily="34" charset="0"/>
                    <a:sym typeface="Arial"/>
                    <a:rtl val="0"/>
                  </a:rPr>
                  <a:t> </a:t>
                </a:r>
              </a:p>
            </p:txBody>
          </p:sp>
          <p:sp>
            <p:nvSpPr>
              <p:cNvPr id="1541" name="TextBox 1540">
                <a:extLst>
                  <a:ext uri="{FF2B5EF4-FFF2-40B4-BE49-F238E27FC236}">
                    <a16:creationId xmlns:a16="http://schemas.microsoft.com/office/drawing/2014/main" id="{861403F7-1934-E4AB-A60B-32524E8175FC}"/>
                  </a:ext>
                </a:extLst>
              </p:cNvPr>
              <p:cNvSpPr txBox="1"/>
              <p:nvPr/>
            </p:nvSpPr>
            <p:spPr>
              <a:xfrm>
                <a:off x="6324118" y="5076191"/>
                <a:ext cx="24878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000" b="1" spc="0" baseline="0">
                    <a:ln/>
                    <a:solidFill>
                      <a:srgbClr val="FF8000"/>
                    </a:solidFill>
                    <a:latin typeface="Arial Nova Cond Light" panose="020B0306020202020204" pitchFamily="34" charset="0"/>
                    <a:sym typeface="Arial"/>
                    <a:rtl val="0"/>
                  </a:rPr>
                  <a:t>=</a:t>
                </a:r>
              </a:p>
            </p:txBody>
          </p:sp>
          <p:sp>
            <p:nvSpPr>
              <p:cNvPr id="1542" name="TextBox 1541">
                <a:extLst>
                  <a:ext uri="{FF2B5EF4-FFF2-40B4-BE49-F238E27FC236}">
                    <a16:creationId xmlns:a16="http://schemas.microsoft.com/office/drawing/2014/main" id="{841F5B52-5BD3-28CB-3DDF-81CF3CCA320C}"/>
                  </a:ext>
                </a:extLst>
              </p:cNvPr>
              <p:cNvSpPr txBox="1"/>
              <p:nvPr/>
            </p:nvSpPr>
            <p:spPr>
              <a:xfrm>
                <a:off x="6392240" y="5076191"/>
                <a:ext cx="24878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000" b="1" spc="0" baseline="0">
                    <a:ln/>
                    <a:solidFill>
                      <a:srgbClr val="FF8000"/>
                    </a:solidFill>
                    <a:latin typeface="Arial Nova Cond Light" panose="020B0306020202020204" pitchFamily="34" charset="0"/>
                    <a:sym typeface="Arial"/>
                    <a:rtl val="0"/>
                  </a:rPr>
                  <a:t>&gt;</a:t>
                </a:r>
              </a:p>
            </p:txBody>
          </p:sp>
          <p:sp>
            <p:nvSpPr>
              <p:cNvPr id="1543" name="TextBox 1542">
                <a:extLst>
                  <a:ext uri="{FF2B5EF4-FFF2-40B4-BE49-F238E27FC236}">
                    <a16:creationId xmlns:a16="http://schemas.microsoft.com/office/drawing/2014/main" id="{4B13CC44-BAF7-CE5A-449D-4A5889ADAC20}"/>
                  </a:ext>
                </a:extLst>
              </p:cNvPr>
              <p:cNvSpPr txBox="1"/>
              <p:nvPr/>
            </p:nvSpPr>
            <p:spPr>
              <a:xfrm>
                <a:off x="6460360" y="5076191"/>
                <a:ext cx="21672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000" b="1" spc="0" baseline="0">
                    <a:ln/>
                    <a:solidFill>
                      <a:srgbClr val="FF8000"/>
                    </a:solidFill>
                    <a:latin typeface="Arial Nova Cond Light" panose="020B0306020202020204" pitchFamily="34" charset="0"/>
                    <a:sym typeface="Arial"/>
                    <a:rtl val="0"/>
                  </a:rPr>
                  <a:t> </a:t>
                </a:r>
              </a:p>
            </p:txBody>
          </p:sp>
          <p:sp>
            <p:nvSpPr>
              <p:cNvPr id="1544" name="TextBox 1543">
                <a:extLst>
                  <a:ext uri="{FF2B5EF4-FFF2-40B4-BE49-F238E27FC236}">
                    <a16:creationId xmlns:a16="http://schemas.microsoft.com/office/drawing/2014/main" id="{2413203D-FDA1-4FD9-F40D-62DB33E057C3}"/>
                  </a:ext>
                </a:extLst>
              </p:cNvPr>
              <p:cNvSpPr txBox="1"/>
              <p:nvPr/>
            </p:nvSpPr>
            <p:spPr>
              <a:xfrm>
                <a:off x="6492768" y="5076191"/>
                <a:ext cx="28565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000" b="1" spc="0" baseline="0">
                    <a:ln/>
                    <a:solidFill>
                      <a:srgbClr val="FF8000"/>
                    </a:solidFill>
                    <a:latin typeface="Arial Nova Cond Light" panose="020B0306020202020204" pitchFamily="34" charset="0"/>
                    <a:sym typeface="Arial"/>
                    <a:rtl val="0"/>
                  </a:rPr>
                  <a:t>M</a:t>
                </a:r>
              </a:p>
            </p:txBody>
          </p:sp>
          <p:sp>
            <p:nvSpPr>
              <p:cNvPr id="1545" name="TextBox 1544">
                <a:extLst>
                  <a:ext uri="{FF2B5EF4-FFF2-40B4-BE49-F238E27FC236}">
                    <a16:creationId xmlns:a16="http://schemas.microsoft.com/office/drawing/2014/main" id="{0DEB994A-3517-F4E7-2197-5A13C2BE5FF7}"/>
                  </a:ext>
                </a:extLst>
              </p:cNvPr>
              <p:cNvSpPr txBox="1"/>
              <p:nvPr/>
            </p:nvSpPr>
            <p:spPr>
              <a:xfrm>
                <a:off x="6589937" y="5076191"/>
                <a:ext cx="24878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000" b="1" spc="0" baseline="0">
                    <a:ln/>
                    <a:solidFill>
                      <a:srgbClr val="FF8000"/>
                    </a:solidFill>
                    <a:latin typeface="Arial Nova Cond Light" panose="020B0306020202020204" pitchFamily="34" charset="0"/>
                    <a:sym typeface="Arial"/>
                    <a:rtl val="0"/>
                  </a:rPr>
                  <a:t>3</a:t>
                </a:r>
              </a:p>
            </p:txBody>
          </p:sp>
          <p:sp>
            <p:nvSpPr>
              <p:cNvPr id="1546" name="Freeform: Shape 1545">
                <a:extLst>
                  <a:ext uri="{FF2B5EF4-FFF2-40B4-BE49-F238E27FC236}">
                    <a16:creationId xmlns:a16="http://schemas.microsoft.com/office/drawing/2014/main" id="{457CD2C7-FFA2-1ABD-ED62-7D701977CDAF}"/>
                  </a:ext>
                </a:extLst>
              </p:cNvPr>
              <p:cNvSpPr/>
              <p:nvPr/>
            </p:nvSpPr>
            <p:spPr>
              <a:xfrm>
                <a:off x="6792972" y="4287464"/>
                <a:ext cx="466592" cy="940221"/>
              </a:xfrm>
              <a:custGeom>
                <a:avLst/>
                <a:gdLst>
                  <a:gd name="connsiteX0" fmla="*/ -408 w 466592"/>
                  <a:gd name="connsiteY0" fmla="*/ 940040 h 940221"/>
                  <a:gd name="connsiteX1" fmla="*/ -408 w 466592"/>
                  <a:gd name="connsiteY1" fmla="*/ 352401 h 940221"/>
                  <a:gd name="connsiteX2" fmla="*/ -408 w 466592"/>
                  <a:gd name="connsiteY2" fmla="*/ 117346 h 940221"/>
                  <a:gd name="connsiteX3" fmla="*/ 116240 w 466592"/>
                  <a:gd name="connsiteY3" fmla="*/ -182 h 940221"/>
                  <a:gd name="connsiteX4" fmla="*/ 466185 w 466592"/>
                  <a:gd name="connsiteY4" fmla="*/ -182 h 940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6592" h="940221">
                    <a:moveTo>
                      <a:pt x="-408" y="940040"/>
                    </a:moveTo>
                    <a:lnTo>
                      <a:pt x="-408" y="352401"/>
                    </a:lnTo>
                    <a:lnTo>
                      <a:pt x="-408" y="117346"/>
                    </a:lnTo>
                    <a:lnTo>
                      <a:pt x="116240" y="-182"/>
                    </a:lnTo>
                    <a:lnTo>
                      <a:pt x="466185" y="-182"/>
                    </a:lnTo>
                  </a:path>
                </a:pathLst>
              </a:custGeom>
              <a:noFill/>
              <a:ln w="11657" cap="flat">
                <a:solidFill>
                  <a:srgbClr val="FF8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1">
                  <a:latin typeface="Arial Nova Cond Light" panose="020B0306020202020204" pitchFamily="34" charset="0"/>
                </a:endParaRPr>
              </a:p>
            </p:txBody>
          </p:sp>
        </p:grpSp>
      </p:grpSp>
      <p:grpSp>
        <p:nvGrpSpPr>
          <p:cNvPr id="1595" name="Group 1594">
            <a:extLst>
              <a:ext uri="{FF2B5EF4-FFF2-40B4-BE49-F238E27FC236}">
                <a16:creationId xmlns:a16="http://schemas.microsoft.com/office/drawing/2014/main" id="{EAE3FCE7-2654-7939-058E-A0C846A1DFB7}"/>
              </a:ext>
            </a:extLst>
          </p:cNvPr>
          <p:cNvGrpSpPr/>
          <p:nvPr/>
        </p:nvGrpSpPr>
        <p:grpSpPr>
          <a:xfrm>
            <a:off x="3060230" y="4145491"/>
            <a:ext cx="1399778" cy="1605689"/>
            <a:chOff x="3060230" y="4145491"/>
            <a:chExt cx="1399778" cy="1605689"/>
          </a:xfrm>
        </p:grpSpPr>
        <p:sp>
          <p:nvSpPr>
            <p:cNvPr id="1248" name="Freeform: Shape 1247">
              <a:extLst>
                <a:ext uri="{FF2B5EF4-FFF2-40B4-BE49-F238E27FC236}">
                  <a16:creationId xmlns:a16="http://schemas.microsoft.com/office/drawing/2014/main" id="{8838129E-3E26-2CEB-C4F4-F1DD486E5109}"/>
                </a:ext>
              </a:extLst>
            </p:cNvPr>
            <p:cNvSpPr/>
            <p:nvPr/>
          </p:nvSpPr>
          <p:spPr>
            <a:xfrm>
              <a:off x="3083560" y="4145491"/>
              <a:ext cx="1038168" cy="913660"/>
            </a:xfrm>
            <a:custGeom>
              <a:avLst/>
              <a:gdLst>
                <a:gd name="connsiteX0" fmla="*/ 1037990 w 1038168"/>
                <a:gd name="connsiteY0" fmla="*/ -172 h 913660"/>
                <a:gd name="connsiteX1" fmla="*/ 1037990 w 1038168"/>
                <a:gd name="connsiteY1" fmla="*/ 48720 h 913660"/>
                <a:gd name="connsiteX2" fmla="*/ 700643 w 1038168"/>
                <a:gd name="connsiteY2" fmla="*/ 48720 h 913660"/>
                <a:gd name="connsiteX3" fmla="*/ 700643 w 1038168"/>
                <a:gd name="connsiteY3" fmla="*/ 141802 h 913660"/>
                <a:gd name="connsiteX4" fmla="*/ 700643 w 1038168"/>
                <a:gd name="connsiteY4" fmla="*/ 739548 h 913660"/>
                <a:gd name="connsiteX5" fmla="*/ 569764 w 1038168"/>
                <a:gd name="connsiteY5" fmla="*/ 871414 h 913660"/>
                <a:gd name="connsiteX6" fmla="*/ 120552 w 1038168"/>
                <a:gd name="connsiteY6" fmla="*/ 871414 h 913660"/>
                <a:gd name="connsiteX7" fmla="*/ 120552 w 1038168"/>
                <a:gd name="connsiteY7" fmla="*/ 913489 h 913660"/>
                <a:gd name="connsiteX8" fmla="*/ -179 w 1038168"/>
                <a:gd name="connsiteY8" fmla="*/ 846968 h 913660"/>
                <a:gd name="connsiteX9" fmla="*/ 120552 w 1038168"/>
                <a:gd name="connsiteY9" fmla="*/ 780447 h 913660"/>
                <a:gd name="connsiteX10" fmla="*/ 120552 w 1038168"/>
                <a:gd name="connsiteY10" fmla="*/ 822522 h 913660"/>
                <a:gd name="connsiteX11" fmla="*/ 549700 w 1038168"/>
                <a:gd name="connsiteY11" fmla="*/ 822522 h 913660"/>
                <a:gd name="connsiteX12" fmla="*/ 652117 w 1038168"/>
                <a:gd name="connsiteY12" fmla="*/ 719333 h 913660"/>
                <a:gd name="connsiteX13" fmla="*/ 652117 w 1038168"/>
                <a:gd name="connsiteY13" fmla="*/ 141802 h 913660"/>
                <a:gd name="connsiteX14" fmla="*/ 652117 w 1038168"/>
                <a:gd name="connsiteY14" fmla="*/ -172 h 91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38168" h="913660">
                  <a:moveTo>
                    <a:pt x="1037990" y="-172"/>
                  </a:moveTo>
                  <a:lnTo>
                    <a:pt x="1037990" y="48720"/>
                  </a:lnTo>
                  <a:lnTo>
                    <a:pt x="700643" y="48720"/>
                  </a:lnTo>
                  <a:lnTo>
                    <a:pt x="700643" y="141802"/>
                  </a:lnTo>
                  <a:lnTo>
                    <a:pt x="700643" y="739548"/>
                  </a:lnTo>
                  <a:lnTo>
                    <a:pt x="569764" y="871414"/>
                  </a:lnTo>
                  <a:lnTo>
                    <a:pt x="120552" y="871414"/>
                  </a:lnTo>
                  <a:lnTo>
                    <a:pt x="120552" y="913489"/>
                  </a:lnTo>
                  <a:lnTo>
                    <a:pt x="-179" y="846968"/>
                  </a:lnTo>
                  <a:lnTo>
                    <a:pt x="120552" y="780447"/>
                  </a:lnTo>
                  <a:lnTo>
                    <a:pt x="120552" y="822522"/>
                  </a:lnTo>
                  <a:lnTo>
                    <a:pt x="549700" y="822522"/>
                  </a:lnTo>
                  <a:lnTo>
                    <a:pt x="652117" y="719333"/>
                  </a:lnTo>
                  <a:lnTo>
                    <a:pt x="652117" y="141802"/>
                  </a:lnTo>
                  <a:lnTo>
                    <a:pt x="652117" y="-172"/>
                  </a:lnTo>
                  <a:close/>
                </a:path>
              </a:pathLst>
            </a:custGeom>
            <a:noFill/>
            <a:ln w="11657" cap="flat">
              <a:solidFill>
                <a:srgbClr val="FF8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b="1">
                <a:latin typeface="Arial Nova Cond Light" panose="020B0306020202020204" pitchFamily="34" charset="0"/>
              </a:endParaRPr>
            </a:p>
          </p:txBody>
        </p:sp>
        <p:grpSp>
          <p:nvGrpSpPr>
            <p:cNvPr id="1594" name="Group 1593">
              <a:extLst>
                <a:ext uri="{FF2B5EF4-FFF2-40B4-BE49-F238E27FC236}">
                  <a16:creationId xmlns:a16="http://schemas.microsoft.com/office/drawing/2014/main" id="{790BF4FC-BCBF-D9E8-7D54-73E911394A50}"/>
                </a:ext>
              </a:extLst>
            </p:cNvPr>
            <p:cNvGrpSpPr/>
            <p:nvPr/>
          </p:nvGrpSpPr>
          <p:grpSpPr>
            <a:xfrm>
              <a:off x="3060230" y="4145491"/>
              <a:ext cx="1399778" cy="1605689"/>
              <a:chOff x="3060230" y="4145491"/>
              <a:chExt cx="1399778" cy="1605689"/>
            </a:xfrm>
          </p:grpSpPr>
          <p:sp>
            <p:nvSpPr>
              <p:cNvPr id="1247" name="Freeform: Shape 1246">
                <a:extLst>
                  <a:ext uri="{FF2B5EF4-FFF2-40B4-BE49-F238E27FC236}">
                    <a16:creationId xmlns:a16="http://schemas.microsoft.com/office/drawing/2014/main" id="{7E8DA8A5-F171-5919-5B3C-2AD8F914619B}"/>
                  </a:ext>
                </a:extLst>
              </p:cNvPr>
              <p:cNvSpPr/>
              <p:nvPr/>
            </p:nvSpPr>
            <p:spPr>
              <a:xfrm>
                <a:off x="3083560" y="4145491"/>
                <a:ext cx="1038168" cy="913660"/>
              </a:xfrm>
              <a:custGeom>
                <a:avLst/>
                <a:gdLst>
                  <a:gd name="connsiteX0" fmla="*/ 1037990 w 1038168"/>
                  <a:gd name="connsiteY0" fmla="*/ -172 h 913660"/>
                  <a:gd name="connsiteX1" fmla="*/ 1037990 w 1038168"/>
                  <a:gd name="connsiteY1" fmla="*/ 48720 h 913660"/>
                  <a:gd name="connsiteX2" fmla="*/ 700643 w 1038168"/>
                  <a:gd name="connsiteY2" fmla="*/ 48720 h 913660"/>
                  <a:gd name="connsiteX3" fmla="*/ 700643 w 1038168"/>
                  <a:gd name="connsiteY3" fmla="*/ 141802 h 913660"/>
                  <a:gd name="connsiteX4" fmla="*/ 700643 w 1038168"/>
                  <a:gd name="connsiteY4" fmla="*/ 739548 h 913660"/>
                  <a:gd name="connsiteX5" fmla="*/ 569764 w 1038168"/>
                  <a:gd name="connsiteY5" fmla="*/ 871414 h 913660"/>
                  <a:gd name="connsiteX6" fmla="*/ 120552 w 1038168"/>
                  <a:gd name="connsiteY6" fmla="*/ 871414 h 913660"/>
                  <a:gd name="connsiteX7" fmla="*/ 120552 w 1038168"/>
                  <a:gd name="connsiteY7" fmla="*/ 913489 h 913660"/>
                  <a:gd name="connsiteX8" fmla="*/ -179 w 1038168"/>
                  <a:gd name="connsiteY8" fmla="*/ 846968 h 913660"/>
                  <a:gd name="connsiteX9" fmla="*/ 120552 w 1038168"/>
                  <a:gd name="connsiteY9" fmla="*/ 780447 h 913660"/>
                  <a:gd name="connsiteX10" fmla="*/ 120552 w 1038168"/>
                  <a:gd name="connsiteY10" fmla="*/ 822522 h 913660"/>
                  <a:gd name="connsiteX11" fmla="*/ 549700 w 1038168"/>
                  <a:gd name="connsiteY11" fmla="*/ 822522 h 913660"/>
                  <a:gd name="connsiteX12" fmla="*/ 652117 w 1038168"/>
                  <a:gd name="connsiteY12" fmla="*/ 719333 h 913660"/>
                  <a:gd name="connsiteX13" fmla="*/ 652117 w 1038168"/>
                  <a:gd name="connsiteY13" fmla="*/ 141802 h 913660"/>
                  <a:gd name="connsiteX14" fmla="*/ 652117 w 1038168"/>
                  <a:gd name="connsiteY14" fmla="*/ -172 h 9136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38168" h="913660">
                    <a:moveTo>
                      <a:pt x="1037990" y="-172"/>
                    </a:moveTo>
                    <a:lnTo>
                      <a:pt x="1037990" y="48720"/>
                    </a:lnTo>
                    <a:lnTo>
                      <a:pt x="700643" y="48720"/>
                    </a:lnTo>
                    <a:lnTo>
                      <a:pt x="700643" y="141802"/>
                    </a:lnTo>
                    <a:lnTo>
                      <a:pt x="700643" y="739548"/>
                    </a:lnTo>
                    <a:lnTo>
                      <a:pt x="569764" y="871414"/>
                    </a:lnTo>
                    <a:lnTo>
                      <a:pt x="120552" y="871414"/>
                    </a:lnTo>
                    <a:lnTo>
                      <a:pt x="120552" y="913489"/>
                    </a:lnTo>
                    <a:lnTo>
                      <a:pt x="-179" y="846968"/>
                    </a:lnTo>
                    <a:lnTo>
                      <a:pt x="120552" y="780447"/>
                    </a:lnTo>
                    <a:lnTo>
                      <a:pt x="120552" y="822522"/>
                    </a:lnTo>
                    <a:lnTo>
                      <a:pt x="549700" y="822522"/>
                    </a:lnTo>
                    <a:lnTo>
                      <a:pt x="652117" y="719333"/>
                    </a:lnTo>
                    <a:lnTo>
                      <a:pt x="652117" y="141802"/>
                    </a:lnTo>
                    <a:lnTo>
                      <a:pt x="652117" y="-172"/>
                    </a:lnTo>
                    <a:close/>
                  </a:path>
                </a:pathLst>
              </a:custGeom>
              <a:solidFill>
                <a:srgbClr val="FF8000"/>
              </a:solidFill>
              <a:ln w="116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1">
                  <a:latin typeface="Arial Nova Cond Light" panose="020B0306020202020204" pitchFamily="34" charset="0"/>
                </a:endParaRPr>
              </a:p>
            </p:txBody>
          </p:sp>
          <p:sp>
            <p:nvSpPr>
              <p:cNvPr id="1547" name="Freeform: Shape 1546">
                <a:extLst>
                  <a:ext uri="{FF2B5EF4-FFF2-40B4-BE49-F238E27FC236}">
                    <a16:creationId xmlns:a16="http://schemas.microsoft.com/office/drawing/2014/main" id="{4B994019-DC18-CD15-AB4F-B52AB877CA08}"/>
                  </a:ext>
                </a:extLst>
              </p:cNvPr>
              <p:cNvSpPr/>
              <p:nvPr/>
            </p:nvSpPr>
            <p:spPr>
              <a:xfrm>
                <a:off x="3760119" y="4640047"/>
                <a:ext cx="233296" cy="470110"/>
              </a:xfrm>
              <a:custGeom>
                <a:avLst/>
                <a:gdLst>
                  <a:gd name="connsiteX0" fmla="*/ 233099 w 233296"/>
                  <a:gd name="connsiteY0" fmla="*/ 469921 h 470110"/>
                  <a:gd name="connsiteX1" fmla="*/ 233099 w 233296"/>
                  <a:gd name="connsiteY1" fmla="*/ 234866 h 470110"/>
                  <a:gd name="connsiteX2" fmla="*/ 116451 w 233296"/>
                  <a:gd name="connsiteY2" fmla="*/ 117338 h 470110"/>
                  <a:gd name="connsiteX3" fmla="*/ -198 w 233296"/>
                  <a:gd name="connsiteY3" fmla="*/ -190 h 4701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3296" h="470110">
                    <a:moveTo>
                      <a:pt x="233099" y="469921"/>
                    </a:moveTo>
                    <a:lnTo>
                      <a:pt x="233099" y="234866"/>
                    </a:lnTo>
                    <a:lnTo>
                      <a:pt x="116451" y="117338"/>
                    </a:lnTo>
                    <a:lnTo>
                      <a:pt x="-198" y="-190"/>
                    </a:lnTo>
                  </a:path>
                </a:pathLst>
              </a:custGeom>
              <a:noFill/>
              <a:ln w="11657" cap="flat">
                <a:solidFill>
                  <a:srgbClr val="FF8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1">
                  <a:latin typeface="Arial Nova Cond Light" panose="020B0306020202020204" pitchFamily="34" charset="0"/>
                </a:endParaRPr>
              </a:p>
            </p:txBody>
          </p:sp>
          <p:grpSp>
            <p:nvGrpSpPr>
              <p:cNvPr id="1593" name="Group 1592">
                <a:extLst>
                  <a:ext uri="{FF2B5EF4-FFF2-40B4-BE49-F238E27FC236}">
                    <a16:creationId xmlns:a16="http://schemas.microsoft.com/office/drawing/2014/main" id="{12950505-C0B7-11B4-F8DC-AE0054483FA9}"/>
                  </a:ext>
                </a:extLst>
              </p:cNvPr>
              <p:cNvGrpSpPr/>
              <p:nvPr/>
            </p:nvGrpSpPr>
            <p:grpSpPr>
              <a:xfrm>
                <a:off x="3060230" y="4347519"/>
                <a:ext cx="1399778" cy="1403661"/>
                <a:chOff x="3060230" y="4347519"/>
                <a:chExt cx="1399778" cy="1403661"/>
              </a:xfrm>
            </p:grpSpPr>
            <p:sp>
              <p:nvSpPr>
                <p:cNvPr id="987" name="Freeform: Shape 986">
                  <a:extLst>
                    <a:ext uri="{FF2B5EF4-FFF2-40B4-BE49-F238E27FC236}">
                      <a16:creationId xmlns:a16="http://schemas.microsoft.com/office/drawing/2014/main" id="{56F51E17-4993-62E7-7151-0F001AA518F1}"/>
                    </a:ext>
                  </a:extLst>
                </p:cNvPr>
                <p:cNvSpPr/>
                <p:nvPr/>
              </p:nvSpPr>
              <p:spPr>
                <a:xfrm>
                  <a:off x="3060230" y="5697797"/>
                  <a:ext cx="1254318" cy="53383"/>
                </a:xfrm>
                <a:custGeom>
                  <a:avLst/>
                  <a:gdLst>
                    <a:gd name="connsiteX0" fmla="*/ -185 w 1254318"/>
                    <a:gd name="connsiteY0" fmla="*/ -244 h 53383"/>
                    <a:gd name="connsiteX1" fmla="*/ 1254133 w 1254318"/>
                    <a:gd name="connsiteY1" fmla="*/ -244 h 53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254318" h="53383">
                      <a:moveTo>
                        <a:pt x="-185" y="-244"/>
                      </a:moveTo>
                      <a:lnTo>
                        <a:pt x="1254133" y="-244"/>
                      </a:lnTo>
                    </a:path>
                  </a:pathLst>
                </a:custGeom>
                <a:noFill/>
                <a:ln w="22239" cap="flat">
                  <a:solidFill>
                    <a:srgbClr val="FF8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b="1">
                    <a:latin typeface="Arial Nova Cond Light" panose="020B0306020202020204" pitchFamily="34" charset="0"/>
                  </a:endParaRPr>
                </a:p>
              </p:txBody>
            </p:sp>
            <p:sp>
              <p:nvSpPr>
                <p:cNvPr id="988" name="Freeform: Shape 987">
                  <a:extLst>
                    <a:ext uri="{FF2B5EF4-FFF2-40B4-BE49-F238E27FC236}">
                      <a16:creationId xmlns:a16="http://schemas.microsoft.com/office/drawing/2014/main" id="{84B06541-7294-A21A-DF1B-CD5A12FE6E5E}"/>
                    </a:ext>
                  </a:extLst>
                </p:cNvPr>
                <p:cNvSpPr/>
                <p:nvPr/>
              </p:nvSpPr>
              <p:spPr>
                <a:xfrm>
                  <a:off x="4314548" y="5666417"/>
                  <a:ext cx="93318" cy="62760"/>
                </a:xfrm>
                <a:custGeom>
                  <a:avLst/>
                  <a:gdLst>
                    <a:gd name="connsiteX0" fmla="*/ 93089 w 93318"/>
                    <a:gd name="connsiteY0" fmla="*/ 31136 h 62760"/>
                    <a:gd name="connsiteX1" fmla="*/ -230 w 93318"/>
                    <a:gd name="connsiteY1" fmla="*/ 62516 h 62760"/>
                    <a:gd name="connsiteX2" fmla="*/ -230 w 93318"/>
                    <a:gd name="connsiteY2" fmla="*/ -244 h 62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93318" h="62760">
                      <a:moveTo>
                        <a:pt x="93089" y="31136"/>
                      </a:moveTo>
                      <a:lnTo>
                        <a:pt x="-230" y="62516"/>
                      </a:lnTo>
                      <a:lnTo>
                        <a:pt x="-230" y="-244"/>
                      </a:lnTo>
                      <a:close/>
                    </a:path>
                  </a:pathLst>
                </a:custGeom>
                <a:solidFill>
                  <a:srgbClr val="FF8000"/>
                </a:solidFill>
                <a:ln w="1165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b="1">
                    <a:latin typeface="Arial Nova Cond Light" panose="020B0306020202020204" pitchFamily="34" charset="0"/>
                  </a:endParaRPr>
                </a:p>
              </p:txBody>
            </p:sp>
            <p:sp>
              <p:nvSpPr>
                <p:cNvPr id="989" name="Freeform: Shape 988">
                  <a:extLst>
                    <a:ext uri="{FF2B5EF4-FFF2-40B4-BE49-F238E27FC236}">
                      <a16:creationId xmlns:a16="http://schemas.microsoft.com/office/drawing/2014/main" id="{D6BEBB8A-9C9C-8673-1C33-988037D165C4}"/>
                    </a:ext>
                  </a:extLst>
                </p:cNvPr>
                <p:cNvSpPr/>
                <p:nvPr/>
              </p:nvSpPr>
              <p:spPr>
                <a:xfrm>
                  <a:off x="4314548" y="5666417"/>
                  <a:ext cx="93318" cy="62760"/>
                </a:xfrm>
                <a:custGeom>
                  <a:avLst/>
                  <a:gdLst>
                    <a:gd name="connsiteX0" fmla="*/ 93089 w 93318"/>
                    <a:gd name="connsiteY0" fmla="*/ 31136 h 62760"/>
                    <a:gd name="connsiteX1" fmla="*/ -230 w 93318"/>
                    <a:gd name="connsiteY1" fmla="*/ 62516 h 62760"/>
                    <a:gd name="connsiteX2" fmla="*/ -230 w 93318"/>
                    <a:gd name="connsiteY2" fmla="*/ -244 h 62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93318" h="62760">
                      <a:moveTo>
                        <a:pt x="93089" y="31136"/>
                      </a:moveTo>
                      <a:lnTo>
                        <a:pt x="-230" y="62516"/>
                      </a:lnTo>
                      <a:lnTo>
                        <a:pt x="-230" y="-244"/>
                      </a:lnTo>
                      <a:close/>
                    </a:path>
                  </a:pathLst>
                </a:custGeom>
                <a:noFill/>
                <a:ln w="11657" cap="flat">
                  <a:solidFill>
                    <a:srgbClr val="FF8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b="1">
                    <a:latin typeface="Arial Nova Cond Light" panose="020B0306020202020204" pitchFamily="34" charset="0"/>
                  </a:endParaRPr>
                </a:p>
              </p:txBody>
            </p:sp>
            <p:sp>
              <p:nvSpPr>
                <p:cNvPr id="1020" name="Freeform: Shape 1019">
                  <a:extLst>
                    <a:ext uri="{FF2B5EF4-FFF2-40B4-BE49-F238E27FC236}">
                      <a16:creationId xmlns:a16="http://schemas.microsoft.com/office/drawing/2014/main" id="{F6A91D16-AE9F-EF01-5016-8426A6E23E5B}"/>
                    </a:ext>
                  </a:extLst>
                </p:cNvPr>
                <p:cNvSpPr/>
                <p:nvPr/>
              </p:nvSpPr>
              <p:spPr>
                <a:xfrm>
                  <a:off x="3060230" y="5227686"/>
                  <a:ext cx="1254318" cy="53383"/>
                </a:xfrm>
                <a:custGeom>
                  <a:avLst/>
                  <a:gdLst>
                    <a:gd name="connsiteX0" fmla="*/ -185 w 1254318"/>
                    <a:gd name="connsiteY0" fmla="*/ -213 h 53383"/>
                    <a:gd name="connsiteX1" fmla="*/ 1254133 w 1254318"/>
                    <a:gd name="connsiteY1" fmla="*/ -213 h 53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254318" h="53383">
                      <a:moveTo>
                        <a:pt x="-185" y="-213"/>
                      </a:moveTo>
                      <a:lnTo>
                        <a:pt x="1254133" y="-213"/>
                      </a:lnTo>
                    </a:path>
                  </a:pathLst>
                </a:custGeom>
                <a:noFill/>
                <a:ln w="22239" cap="flat">
                  <a:solidFill>
                    <a:srgbClr val="FF8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b="1">
                    <a:latin typeface="Arial Nova Cond Light" panose="020B0306020202020204" pitchFamily="34" charset="0"/>
                  </a:endParaRPr>
                </a:p>
              </p:txBody>
            </p:sp>
            <p:sp>
              <p:nvSpPr>
                <p:cNvPr id="1021" name="Freeform: Shape 1020">
                  <a:extLst>
                    <a:ext uri="{FF2B5EF4-FFF2-40B4-BE49-F238E27FC236}">
                      <a16:creationId xmlns:a16="http://schemas.microsoft.com/office/drawing/2014/main" id="{652002EA-5548-CA17-F2E9-807A34093AF1}"/>
                    </a:ext>
                  </a:extLst>
                </p:cNvPr>
                <p:cNvSpPr/>
                <p:nvPr/>
              </p:nvSpPr>
              <p:spPr>
                <a:xfrm>
                  <a:off x="4314548" y="5196306"/>
                  <a:ext cx="93318" cy="62760"/>
                </a:xfrm>
                <a:custGeom>
                  <a:avLst/>
                  <a:gdLst>
                    <a:gd name="connsiteX0" fmla="*/ 93089 w 93318"/>
                    <a:gd name="connsiteY0" fmla="*/ 31167 h 62760"/>
                    <a:gd name="connsiteX1" fmla="*/ -230 w 93318"/>
                    <a:gd name="connsiteY1" fmla="*/ 62547 h 62760"/>
                    <a:gd name="connsiteX2" fmla="*/ -230 w 93318"/>
                    <a:gd name="connsiteY2" fmla="*/ -213 h 62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93318" h="62760">
                      <a:moveTo>
                        <a:pt x="93089" y="31167"/>
                      </a:moveTo>
                      <a:lnTo>
                        <a:pt x="-230" y="62547"/>
                      </a:lnTo>
                      <a:lnTo>
                        <a:pt x="-230" y="-213"/>
                      </a:lnTo>
                      <a:close/>
                    </a:path>
                  </a:pathLst>
                </a:custGeom>
                <a:solidFill>
                  <a:srgbClr val="FF8000"/>
                </a:solidFill>
                <a:ln w="1165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b="1">
                    <a:latin typeface="Arial Nova Cond Light" panose="020B0306020202020204" pitchFamily="34" charset="0"/>
                  </a:endParaRPr>
                </a:p>
              </p:txBody>
            </p:sp>
            <p:sp>
              <p:nvSpPr>
                <p:cNvPr id="1022" name="Freeform: Shape 1021">
                  <a:extLst>
                    <a:ext uri="{FF2B5EF4-FFF2-40B4-BE49-F238E27FC236}">
                      <a16:creationId xmlns:a16="http://schemas.microsoft.com/office/drawing/2014/main" id="{E76AE3A0-CF58-AC47-6FD0-F22CDB2781C9}"/>
                    </a:ext>
                  </a:extLst>
                </p:cNvPr>
                <p:cNvSpPr/>
                <p:nvPr/>
              </p:nvSpPr>
              <p:spPr>
                <a:xfrm>
                  <a:off x="4314548" y="5196306"/>
                  <a:ext cx="93318" cy="62760"/>
                </a:xfrm>
                <a:custGeom>
                  <a:avLst/>
                  <a:gdLst>
                    <a:gd name="connsiteX0" fmla="*/ 93089 w 93318"/>
                    <a:gd name="connsiteY0" fmla="*/ 31167 h 62760"/>
                    <a:gd name="connsiteX1" fmla="*/ -230 w 93318"/>
                    <a:gd name="connsiteY1" fmla="*/ 62547 h 62760"/>
                    <a:gd name="connsiteX2" fmla="*/ -230 w 93318"/>
                    <a:gd name="connsiteY2" fmla="*/ -213 h 62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93318" h="62760">
                      <a:moveTo>
                        <a:pt x="93089" y="31167"/>
                      </a:moveTo>
                      <a:lnTo>
                        <a:pt x="-230" y="62547"/>
                      </a:lnTo>
                      <a:lnTo>
                        <a:pt x="-230" y="-213"/>
                      </a:lnTo>
                      <a:close/>
                    </a:path>
                  </a:pathLst>
                </a:custGeom>
                <a:noFill/>
                <a:ln w="11657" cap="flat">
                  <a:solidFill>
                    <a:srgbClr val="FF8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b="1">
                    <a:latin typeface="Arial Nova Cond Light" panose="020B0306020202020204" pitchFamily="34" charset="0"/>
                  </a:endParaRPr>
                </a:p>
              </p:txBody>
            </p:sp>
            <p:sp>
              <p:nvSpPr>
                <p:cNvPr id="1249" name="Freeform: Shape 1248">
                  <a:extLst>
                    <a:ext uri="{FF2B5EF4-FFF2-40B4-BE49-F238E27FC236}">
                      <a16:creationId xmlns:a16="http://schemas.microsoft.com/office/drawing/2014/main" id="{926D2572-B2ED-ADD1-DBA4-EDE36DEC5412}"/>
                    </a:ext>
                  </a:extLst>
                </p:cNvPr>
                <p:cNvSpPr/>
                <p:nvPr/>
              </p:nvSpPr>
              <p:spPr>
                <a:xfrm>
                  <a:off x="3083560" y="4926110"/>
                  <a:ext cx="120730" cy="133041"/>
                </a:xfrm>
                <a:custGeom>
                  <a:avLst/>
                  <a:gdLst>
                    <a:gd name="connsiteX0" fmla="*/ 120582 w 120730"/>
                    <a:gd name="connsiteY0" fmla="*/ 90769 h 133041"/>
                    <a:gd name="connsiteX1" fmla="*/ 120582 w 120730"/>
                    <a:gd name="connsiteY1" fmla="*/ 132844 h 133041"/>
                    <a:gd name="connsiteX2" fmla="*/ -149 w 120730"/>
                    <a:gd name="connsiteY2" fmla="*/ 66323 h 133041"/>
                    <a:gd name="connsiteX3" fmla="*/ 120582 w 120730"/>
                    <a:gd name="connsiteY3" fmla="*/ -198 h 133041"/>
                    <a:gd name="connsiteX4" fmla="*/ 120582 w 120730"/>
                    <a:gd name="connsiteY4" fmla="*/ 41877 h 1330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0730" h="133041">
                      <a:moveTo>
                        <a:pt x="120582" y="90769"/>
                      </a:moveTo>
                      <a:lnTo>
                        <a:pt x="120582" y="132844"/>
                      </a:lnTo>
                      <a:lnTo>
                        <a:pt x="-149" y="66323"/>
                      </a:lnTo>
                      <a:lnTo>
                        <a:pt x="120582" y="-198"/>
                      </a:lnTo>
                      <a:lnTo>
                        <a:pt x="120582" y="41877"/>
                      </a:lnTo>
                    </a:path>
                  </a:pathLst>
                </a:custGeom>
                <a:noFill/>
                <a:ln w="11657" cap="flat">
                  <a:solidFill>
                    <a:srgbClr val="FF8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b="1">
                    <a:latin typeface="Arial Nova Cond Light" panose="020B0306020202020204" pitchFamily="34" charset="0"/>
                  </a:endParaRPr>
                </a:p>
              </p:txBody>
            </p:sp>
            <p:sp>
              <p:nvSpPr>
                <p:cNvPr id="1255" name="Freeform: Shape 1254">
                  <a:extLst>
                    <a:ext uri="{FF2B5EF4-FFF2-40B4-BE49-F238E27FC236}">
                      <a16:creationId xmlns:a16="http://schemas.microsoft.com/office/drawing/2014/main" id="{879E0526-7015-9D88-3E5F-F21AD9EF507C}"/>
                    </a:ext>
                  </a:extLst>
                </p:cNvPr>
                <p:cNvSpPr/>
                <p:nvPr/>
              </p:nvSpPr>
              <p:spPr>
                <a:xfrm>
                  <a:off x="3205690" y="5462741"/>
                  <a:ext cx="1254318" cy="53383"/>
                </a:xfrm>
                <a:custGeom>
                  <a:avLst/>
                  <a:gdLst>
                    <a:gd name="connsiteX0" fmla="*/ 1254123 w 1254318"/>
                    <a:gd name="connsiteY0" fmla="*/ -229 h 53383"/>
                    <a:gd name="connsiteX1" fmla="*/ -195 w 1254318"/>
                    <a:gd name="connsiteY1" fmla="*/ -229 h 53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254318" h="53383">
                      <a:moveTo>
                        <a:pt x="1254123" y="-229"/>
                      </a:moveTo>
                      <a:lnTo>
                        <a:pt x="-195" y="-229"/>
                      </a:lnTo>
                    </a:path>
                  </a:pathLst>
                </a:custGeom>
                <a:noFill/>
                <a:ln w="22239" cap="flat">
                  <a:solidFill>
                    <a:srgbClr val="FF8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b="1">
                    <a:latin typeface="Arial Nova Cond Light" panose="020B0306020202020204" pitchFamily="34" charset="0"/>
                  </a:endParaRPr>
                </a:p>
              </p:txBody>
            </p:sp>
            <p:sp>
              <p:nvSpPr>
                <p:cNvPr id="1256" name="Freeform: Shape 1255">
                  <a:extLst>
                    <a:ext uri="{FF2B5EF4-FFF2-40B4-BE49-F238E27FC236}">
                      <a16:creationId xmlns:a16="http://schemas.microsoft.com/office/drawing/2014/main" id="{AF3B9F13-A29F-746F-EC65-E88E2F45AA89}"/>
                    </a:ext>
                  </a:extLst>
                </p:cNvPr>
                <p:cNvSpPr/>
                <p:nvPr/>
              </p:nvSpPr>
              <p:spPr>
                <a:xfrm>
                  <a:off x="3112372" y="5431361"/>
                  <a:ext cx="93318" cy="62760"/>
                </a:xfrm>
                <a:custGeom>
                  <a:avLst/>
                  <a:gdLst>
                    <a:gd name="connsiteX0" fmla="*/ -150 w 93318"/>
                    <a:gd name="connsiteY0" fmla="*/ 31151 h 62760"/>
                    <a:gd name="connsiteX1" fmla="*/ 93169 w 93318"/>
                    <a:gd name="connsiteY1" fmla="*/ -229 h 62760"/>
                    <a:gd name="connsiteX2" fmla="*/ 93169 w 93318"/>
                    <a:gd name="connsiteY2" fmla="*/ 62531 h 62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93318" h="62760">
                      <a:moveTo>
                        <a:pt x="-150" y="31151"/>
                      </a:moveTo>
                      <a:lnTo>
                        <a:pt x="93169" y="-229"/>
                      </a:lnTo>
                      <a:lnTo>
                        <a:pt x="93169" y="62531"/>
                      </a:lnTo>
                      <a:close/>
                    </a:path>
                  </a:pathLst>
                </a:custGeom>
                <a:solidFill>
                  <a:srgbClr val="FF8000"/>
                </a:solidFill>
                <a:ln w="1165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b="1">
                    <a:latin typeface="Arial Nova Cond Light" panose="020B0306020202020204" pitchFamily="34" charset="0"/>
                  </a:endParaRPr>
                </a:p>
              </p:txBody>
            </p:sp>
            <p:sp>
              <p:nvSpPr>
                <p:cNvPr id="1257" name="Freeform: Shape 1256">
                  <a:extLst>
                    <a:ext uri="{FF2B5EF4-FFF2-40B4-BE49-F238E27FC236}">
                      <a16:creationId xmlns:a16="http://schemas.microsoft.com/office/drawing/2014/main" id="{56C1BE73-3ED8-CEF3-0202-5AD4268E1068}"/>
                    </a:ext>
                  </a:extLst>
                </p:cNvPr>
                <p:cNvSpPr/>
                <p:nvPr/>
              </p:nvSpPr>
              <p:spPr>
                <a:xfrm>
                  <a:off x="3112372" y="5431361"/>
                  <a:ext cx="93318" cy="62760"/>
                </a:xfrm>
                <a:custGeom>
                  <a:avLst/>
                  <a:gdLst>
                    <a:gd name="connsiteX0" fmla="*/ -150 w 93318"/>
                    <a:gd name="connsiteY0" fmla="*/ 31151 h 62760"/>
                    <a:gd name="connsiteX1" fmla="*/ 93169 w 93318"/>
                    <a:gd name="connsiteY1" fmla="*/ -229 h 62760"/>
                    <a:gd name="connsiteX2" fmla="*/ 93169 w 93318"/>
                    <a:gd name="connsiteY2" fmla="*/ 62531 h 62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93318" h="62760">
                      <a:moveTo>
                        <a:pt x="-150" y="31151"/>
                      </a:moveTo>
                      <a:lnTo>
                        <a:pt x="93169" y="-229"/>
                      </a:lnTo>
                      <a:lnTo>
                        <a:pt x="93169" y="62531"/>
                      </a:lnTo>
                      <a:close/>
                    </a:path>
                  </a:pathLst>
                </a:custGeom>
                <a:noFill/>
                <a:ln w="11657" cap="flat">
                  <a:solidFill>
                    <a:srgbClr val="FF8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b="1">
                    <a:latin typeface="Arial Nova Cond Light" panose="020B0306020202020204" pitchFamily="34" charset="0"/>
                  </a:endParaRPr>
                </a:p>
              </p:txBody>
            </p:sp>
            <p:sp>
              <p:nvSpPr>
                <p:cNvPr id="1548" name="TextBox 1547">
                  <a:extLst>
                    <a:ext uri="{FF2B5EF4-FFF2-40B4-BE49-F238E27FC236}">
                      <a16:creationId xmlns:a16="http://schemas.microsoft.com/office/drawing/2014/main" id="{6276FE64-4550-D1F5-17B5-8EA57745EE4B}"/>
                    </a:ext>
                  </a:extLst>
                </p:cNvPr>
                <p:cNvSpPr txBox="1"/>
                <p:nvPr/>
              </p:nvSpPr>
              <p:spPr>
                <a:xfrm>
                  <a:off x="3948635" y="4829383"/>
                  <a:ext cx="255198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en-US" sz="1000" b="1" spc="0" baseline="0">
                      <a:ln/>
                      <a:solidFill>
                        <a:srgbClr val="FF8000"/>
                      </a:solidFill>
                      <a:latin typeface="Arial Nova Cond Light" panose="020B0306020202020204" pitchFamily="34" charset="0"/>
                      <a:sym typeface="Arial"/>
                      <a:rtl val="0"/>
                    </a:rPr>
                    <a:t>S</a:t>
                  </a:r>
                </a:p>
              </p:txBody>
            </p:sp>
            <p:sp>
              <p:nvSpPr>
                <p:cNvPr id="1549" name="TextBox 1548">
                  <a:extLst>
                    <a:ext uri="{FF2B5EF4-FFF2-40B4-BE49-F238E27FC236}">
                      <a16:creationId xmlns:a16="http://schemas.microsoft.com/office/drawing/2014/main" id="{E6AAEB8C-CCB6-B299-F0E8-02F068FB37A2}"/>
                    </a:ext>
                  </a:extLst>
                </p:cNvPr>
                <p:cNvSpPr txBox="1"/>
                <p:nvPr/>
              </p:nvSpPr>
              <p:spPr>
                <a:xfrm>
                  <a:off x="4026438" y="4829383"/>
                  <a:ext cx="26321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en-US" sz="1000" b="1" spc="0" baseline="0">
                      <a:ln/>
                      <a:solidFill>
                        <a:srgbClr val="FF8000"/>
                      </a:solidFill>
                      <a:latin typeface="Arial Nova Cond Light" panose="020B0306020202020204" pitchFamily="34" charset="0"/>
                      <a:sym typeface="Arial"/>
                      <a:rtl val="0"/>
                    </a:rPr>
                    <a:t>D</a:t>
                  </a:r>
                </a:p>
              </p:txBody>
            </p:sp>
            <p:sp>
              <p:nvSpPr>
                <p:cNvPr id="1550" name="TextBox 1549">
                  <a:extLst>
                    <a:ext uri="{FF2B5EF4-FFF2-40B4-BE49-F238E27FC236}">
                      <a16:creationId xmlns:a16="http://schemas.microsoft.com/office/drawing/2014/main" id="{469C2252-1EA1-8D74-545E-3188F0097966}"/>
                    </a:ext>
                  </a:extLst>
                </p:cNvPr>
                <p:cNvSpPr txBox="1"/>
                <p:nvPr/>
              </p:nvSpPr>
              <p:spPr>
                <a:xfrm>
                  <a:off x="4110678" y="4829383"/>
                  <a:ext cx="255198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en-US" sz="1000" b="1" spc="0" baseline="0">
                      <a:ln/>
                      <a:solidFill>
                        <a:srgbClr val="FF8000"/>
                      </a:solidFill>
                      <a:latin typeface="Arial Nova Cond Light" panose="020B0306020202020204" pitchFamily="34" charset="0"/>
                      <a:sym typeface="Arial"/>
                      <a:rtl val="0"/>
                    </a:rPr>
                    <a:t>A</a:t>
                  </a:r>
                </a:p>
              </p:txBody>
            </p:sp>
            <p:sp>
              <p:nvSpPr>
                <p:cNvPr id="1551" name="TextBox 1550">
                  <a:extLst>
                    <a:ext uri="{FF2B5EF4-FFF2-40B4-BE49-F238E27FC236}">
                      <a16:creationId xmlns:a16="http://schemas.microsoft.com/office/drawing/2014/main" id="{88902C14-9BAC-76BC-5C82-78BE07FE49C2}"/>
                    </a:ext>
                  </a:extLst>
                </p:cNvPr>
                <p:cNvSpPr txBox="1"/>
                <p:nvPr/>
              </p:nvSpPr>
              <p:spPr>
                <a:xfrm>
                  <a:off x="3948635" y="4970416"/>
                  <a:ext cx="255198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en-US" sz="1000" b="1" spc="0" baseline="0">
                      <a:ln/>
                      <a:solidFill>
                        <a:srgbClr val="FF8000"/>
                      </a:solidFill>
                      <a:latin typeface="Arial Nova Cond Light" panose="020B0306020202020204" pitchFamily="34" charset="0"/>
                      <a:sym typeface="Arial"/>
                      <a:rtl val="0"/>
                    </a:rPr>
                    <a:t>S</a:t>
                  </a:r>
                </a:p>
              </p:txBody>
            </p:sp>
            <p:sp>
              <p:nvSpPr>
                <p:cNvPr id="1552" name="TextBox 1551">
                  <a:extLst>
                    <a:ext uri="{FF2B5EF4-FFF2-40B4-BE49-F238E27FC236}">
                      <a16:creationId xmlns:a16="http://schemas.microsoft.com/office/drawing/2014/main" id="{76764629-BE9E-0F0A-E0A2-B827363845BB}"/>
                    </a:ext>
                  </a:extLst>
                </p:cNvPr>
                <p:cNvSpPr txBox="1"/>
                <p:nvPr/>
              </p:nvSpPr>
              <p:spPr>
                <a:xfrm>
                  <a:off x="4026438" y="4970416"/>
                  <a:ext cx="255198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en-US" sz="1000" b="1" spc="0" baseline="0">
                      <a:ln/>
                      <a:solidFill>
                        <a:srgbClr val="FF8000"/>
                      </a:solidFill>
                      <a:latin typeface="Arial Nova Cond Light" panose="020B0306020202020204" pitchFamily="34" charset="0"/>
                      <a:sym typeface="Arial"/>
                      <a:rtl val="0"/>
                    </a:rPr>
                    <a:t>C</a:t>
                  </a:r>
                </a:p>
              </p:txBody>
            </p:sp>
            <p:sp>
              <p:nvSpPr>
                <p:cNvPr id="1553" name="TextBox 1552">
                  <a:extLst>
                    <a:ext uri="{FF2B5EF4-FFF2-40B4-BE49-F238E27FC236}">
                      <a16:creationId xmlns:a16="http://schemas.microsoft.com/office/drawing/2014/main" id="{D72F67C2-8A81-C6E2-1905-3E02AB099020}"/>
                    </a:ext>
                  </a:extLst>
                </p:cNvPr>
                <p:cNvSpPr txBox="1"/>
                <p:nvPr/>
              </p:nvSpPr>
              <p:spPr>
                <a:xfrm>
                  <a:off x="4110678" y="4970416"/>
                  <a:ext cx="248786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en-US" sz="1000" b="1" spc="0" baseline="0">
                      <a:ln/>
                      <a:solidFill>
                        <a:srgbClr val="FF8000"/>
                      </a:solidFill>
                      <a:latin typeface="Arial Nova Cond Light" panose="020B0306020202020204" pitchFamily="34" charset="0"/>
                      <a:sym typeface="Arial"/>
                      <a:rtl val="0"/>
                    </a:rPr>
                    <a:t>L</a:t>
                  </a:r>
                </a:p>
              </p:txBody>
            </p:sp>
            <p:sp>
              <p:nvSpPr>
                <p:cNvPr id="1562" name="TextBox 1561">
                  <a:extLst>
                    <a:ext uri="{FF2B5EF4-FFF2-40B4-BE49-F238E27FC236}">
                      <a16:creationId xmlns:a16="http://schemas.microsoft.com/office/drawing/2014/main" id="{6A3E51DC-EF31-C32B-462B-79355E200388}"/>
                    </a:ext>
                  </a:extLst>
                </p:cNvPr>
                <p:cNvSpPr txBox="1"/>
                <p:nvPr/>
              </p:nvSpPr>
              <p:spPr>
                <a:xfrm>
                  <a:off x="3748875" y="4347519"/>
                  <a:ext cx="255198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en-US" sz="1000" b="1" spc="0" baseline="0">
                      <a:ln/>
                      <a:solidFill>
                        <a:srgbClr val="FF8000"/>
                      </a:solidFill>
                      <a:latin typeface="Arial Nova Cond Light" panose="020B0306020202020204" pitchFamily="34" charset="0"/>
                      <a:sym typeface="Arial"/>
                      <a:rtl val="0"/>
                    </a:rPr>
                    <a:t>S</a:t>
                  </a:r>
                </a:p>
              </p:txBody>
            </p:sp>
            <p:sp>
              <p:nvSpPr>
                <p:cNvPr id="1568" name="Freeform: Shape 1567">
                  <a:extLst>
                    <a:ext uri="{FF2B5EF4-FFF2-40B4-BE49-F238E27FC236}">
                      <a16:creationId xmlns:a16="http://schemas.microsoft.com/office/drawing/2014/main" id="{5777DE16-B314-43BD-F229-8B12F432F5D4}"/>
                    </a:ext>
                  </a:extLst>
                </p:cNvPr>
                <p:cNvSpPr/>
                <p:nvPr/>
              </p:nvSpPr>
              <p:spPr>
                <a:xfrm>
                  <a:off x="3643471" y="5653797"/>
                  <a:ext cx="233296" cy="87881"/>
                </a:xfrm>
                <a:custGeom>
                  <a:avLst/>
                  <a:gdLst>
                    <a:gd name="connsiteX0" fmla="*/ -190 w 233296"/>
                    <a:gd name="connsiteY0" fmla="*/ 43520 h 87881"/>
                    <a:gd name="connsiteX1" fmla="*/ 116458 w 233296"/>
                    <a:gd name="connsiteY1" fmla="*/ 43520 h 87881"/>
                    <a:gd name="connsiteX2" fmla="*/ 233107 w 233296"/>
                    <a:gd name="connsiteY2" fmla="*/ 43520 h 878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33296" h="87881">
                      <a:moveTo>
                        <a:pt x="-190" y="43520"/>
                      </a:moveTo>
                      <a:cubicBezTo>
                        <a:pt x="47286" y="-14656"/>
                        <a:pt x="69683" y="-15009"/>
                        <a:pt x="116458" y="43520"/>
                      </a:cubicBezTo>
                      <a:cubicBezTo>
                        <a:pt x="163234" y="102166"/>
                        <a:pt x="185164" y="102519"/>
                        <a:pt x="233107" y="43520"/>
                      </a:cubicBezTo>
                    </a:path>
                  </a:pathLst>
                </a:custGeom>
                <a:noFill/>
                <a:ln w="32828" cap="flat">
                  <a:solidFill>
                    <a:srgbClr val="05A1D1">
                      <a:alpha val="50000"/>
                    </a:srgb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b="1">
                    <a:latin typeface="Arial Nova Cond Light" panose="020B0306020202020204" pitchFamily="34" charset="0"/>
                  </a:endParaRPr>
                </a:p>
              </p:txBody>
            </p:sp>
            <p:sp>
              <p:nvSpPr>
                <p:cNvPr id="1569" name="Freeform: Shape 1568">
                  <a:extLst>
                    <a:ext uri="{FF2B5EF4-FFF2-40B4-BE49-F238E27FC236}">
                      <a16:creationId xmlns:a16="http://schemas.microsoft.com/office/drawing/2014/main" id="{711CD925-9A37-50D4-8631-4CCC65A473D3}"/>
                    </a:ext>
                  </a:extLst>
                </p:cNvPr>
                <p:cNvSpPr/>
                <p:nvPr/>
              </p:nvSpPr>
              <p:spPr>
                <a:xfrm>
                  <a:off x="3643471" y="5403977"/>
                  <a:ext cx="233296" cy="117527"/>
                </a:xfrm>
                <a:custGeom>
                  <a:avLst/>
                  <a:gdLst>
                    <a:gd name="connsiteX0" fmla="*/ -190 w 233296"/>
                    <a:gd name="connsiteY0" fmla="*/ 58535 h 117527"/>
                    <a:gd name="connsiteX1" fmla="*/ -190 w 233296"/>
                    <a:gd name="connsiteY1" fmla="*/ -229 h 117527"/>
                    <a:gd name="connsiteX2" fmla="*/ 116458 w 233296"/>
                    <a:gd name="connsiteY2" fmla="*/ -229 h 117527"/>
                    <a:gd name="connsiteX3" fmla="*/ 116458 w 233296"/>
                    <a:gd name="connsiteY3" fmla="*/ 117299 h 117527"/>
                    <a:gd name="connsiteX4" fmla="*/ 233107 w 233296"/>
                    <a:gd name="connsiteY4" fmla="*/ 117299 h 117527"/>
                    <a:gd name="connsiteX5" fmla="*/ 233107 w 233296"/>
                    <a:gd name="connsiteY5" fmla="*/ 58535 h 1175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33296" h="117527">
                      <a:moveTo>
                        <a:pt x="-190" y="58535"/>
                      </a:moveTo>
                      <a:lnTo>
                        <a:pt x="-190" y="-229"/>
                      </a:lnTo>
                      <a:lnTo>
                        <a:pt x="116458" y="-229"/>
                      </a:lnTo>
                      <a:lnTo>
                        <a:pt x="116458" y="117299"/>
                      </a:lnTo>
                      <a:lnTo>
                        <a:pt x="233107" y="117299"/>
                      </a:lnTo>
                      <a:lnTo>
                        <a:pt x="233107" y="58535"/>
                      </a:lnTo>
                    </a:path>
                  </a:pathLst>
                </a:custGeom>
                <a:noFill/>
                <a:ln w="32828" cap="flat">
                  <a:solidFill>
                    <a:srgbClr val="05A1D1">
                      <a:alpha val="50000"/>
                    </a:srgb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b="1">
                    <a:latin typeface="Arial Nova Cond Light" panose="020B0306020202020204" pitchFamily="34" charset="0"/>
                  </a:endParaRPr>
                </a:p>
              </p:txBody>
            </p:sp>
            <p:sp>
              <p:nvSpPr>
                <p:cNvPr id="1570" name="Freeform: Shape 1569">
                  <a:extLst>
                    <a:ext uri="{FF2B5EF4-FFF2-40B4-BE49-F238E27FC236}">
                      <a16:creationId xmlns:a16="http://schemas.microsoft.com/office/drawing/2014/main" id="{2857543A-E0E8-FEEC-2119-A7C06A46DACA}"/>
                    </a:ext>
                  </a:extLst>
                </p:cNvPr>
                <p:cNvSpPr/>
                <p:nvPr/>
              </p:nvSpPr>
              <p:spPr>
                <a:xfrm>
                  <a:off x="3643471" y="5168922"/>
                  <a:ext cx="233296" cy="117527"/>
                </a:xfrm>
                <a:custGeom>
                  <a:avLst/>
                  <a:gdLst>
                    <a:gd name="connsiteX0" fmla="*/ -190 w 233296"/>
                    <a:gd name="connsiteY0" fmla="*/ 58551 h 117527"/>
                    <a:gd name="connsiteX1" fmla="*/ -190 w 233296"/>
                    <a:gd name="connsiteY1" fmla="*/ -213 h 117527"/>
                    <a:gd name="connsiteX2" fmla="*/ 116458 w 233296"/>
                    <a:gd name="connsiteY2" fmla="*/ -213 h 117527"/>
                    <a:gd name="connsiteX3" fmla="*/ 116458 w 233296"/>
                    <a:gd name="connsiteY3" fmla="*/ 117315 h 117527"/>
                    <a:gd name="connsiteX4" fmla="*/ 233107 w 233296"/>
                    <a:gd name="connsiteY4" fmla="*/ 117315 h 117527"/>
                    <a:gd name="connsiteX5" fmla="*/ 233107 w 233296"/>
                    <a:gd name="connsiteY5" fmla="*/ 58551 h 1175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33296" h="117527">
                      <a:moveTo>
                        <a:pt x="-190" y="58551"/>
                      </a:moveTo>
                      <a:lnTo>
                        <a:pt x="-190" y="-213"/>
                      </a:lnTo>
                      <a:lnTo>
                        <a:pt x="116458" y="-213"/>
                      </a:lnTo>
                      <a:lnTo>
                        <a:pt x="116458" y="117315"/>
                      </a:lnTo>
                      <a:lnTo>
                        <a:pt x="233107" y="117315"/>
                      </a:lnTo>
                      <a:lnTo>
                        <a:pt x="233107" y="58551"/>
                      </a:lnTo>
                    </a:path>
                  </a:pathLst>
                </a:custGeom>
                <a:noFill/>
                <a:ln w="32828" cap="flat">
                  <a:solidFill>
                    <a:srgbClr val="05A1D1">
                      <a:alpha val="50000"/>
                    </a:srgb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b="1">
                    <a:latin typeface="Arial Nova Cond Light" panose="020B0306020202020204" pitchFamily="34" charset="0"/>
                  </a:endParaRPr>
                </a:p>
              </p:txBody>
            </p:sp>
          </p:grpSp>
        </p:grpSp>
      </p:grpSp>
      <p:grpSp>
        <p:nvGrpSpPr>
          <p:cNvPr id="1695" name="Group 1694">
            <a:extLst>
              <a:ext uri="{FF2B5EF4-FFF2-40B4-BE49-F238E27FC236}">
                <a16:creationId xmlns:a16="http://schemas.microsoft.com/office/drawing/2014/main" id="{17A4A139-C519-E593-3BED-071284834ABF}"/>
              </a:ext>
            </a:extLst>
          </p:cNvPr>
          <p:cNvGrpSpPr/>
          <p:nvPr/>
        </p:nvGrpSpPr>
        <p:grpSpPr>
          <a:xfrm>
            <a:off x="3083560" y="2583312"/>
            <a:ext cx="1376448" cy="2151461"/>
            <a:chOff x="3083560" y="2583312"/>
            <a:chExt cx="1376448" cy="2151461"/>
          </a:xfrm>
        </p:grpSpPr>
        <p:sp>
          <p:nvSpPr>
            <p:cNvPr id="1565" name="TextBox 1564">
              <a:extLst>
                <a:ext uri="{FF2B5EF4-FFF2-40B4-BE49-F238E27FC236}">
                  <a16:creationId xmlns:a16="http://schemas.microsoft.com/office/drawing/2014/main" id="{87CFA16F-7A05-F7DE-18EB-47C684AD7F33}"/>
                </a:ext>
              </a:extLst>
            </p:cNvPr>
            <p:cNvSpPr txBox="1"/>
            <p:nvPr/>
          </p:nvSpPr>
          <p:spPr>
            <a:xfrm>
              <a:off x="3761998" y="4488552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00" b="1" spc="0" baseline="0">
                  <a:ln/>
                  <a:solidFill>
                    <a:srgbClr val="FF8000"/>
                  </a:solidFill>
                  <a:latin typeface="Arial Nova Cond Light" panose="020B0306020202020204" pitchFamily="34" charset="0"/>
                  <a:sym typeface="Arial"/>
                  <a:rtl val="0"/>
                </a:rPr>
                <a:t>S</a:t>
              </a:r>
            </a:p>
          </p:txBody>
        </p:sp>
        <p:sp>
          <p:nvSpPr>
            <p:cNvPr id="1566" name="TextBox 1565">
              <a:extLst>
                <a:ext uri="{FF2B5EF4-FFF2-40B4-BE49-F238E27FC236}">
                  <a16:creationId xmlns:a16="http://schemas.microsoft.com/office/drawing/2014/main" id="{0CC9524D-A77C-AFC7-B8A3-BFEE38BF35F4}"/>
                </a:ext>
              </a:extLst>
            </p:cNvPr>
            <p:cNvSpPr txBox="1"/>
            <p:nvPr/>
          </p:nvSpPr>
          <p:spPr>
            <a:xfrm>
              <a:off x="3839801" y="4488552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00" b="1" spc="0" baseline="0">
                  <a:ln/>
                  <a:solidFill>
                    <a:srgbClr val="FF8000"/>
                  </a:solidFill>
                  <a:latin typeface="Arial Nova Cond Light" panose="020B0306020202020204" pitchFamily="34" charset="0"/>
                  <a:sym typeface="Arial"/>
                  <a:rtl val="0"/>
                </a:rPr>
                <a:t>C</a:t>
              </a:r>
            </a:p>
          </p:txBody>
        </p:sp>
        <p:sp>
          <p:nvSpPr>
            <p:cNvPr id="1567" name="TextBox 1566">
              <a:extLst>
                <a:ext uri="{FF2B5EF4-FFF2-40B4-BE49-F238E27FC236}">
                  <a16:creationId xmlns:a16="http://schemas.microsoft.com/office/drawing/2014/main" id="{FFE37CB0-F0D2-932F-1D67-F6B9DBA432CD}"/>
                </a:ext>
              </a:extLst>
            </p:cNvPr>
            <p:cNvSpPr txBox="1"/>
            <p:nvPr/>
          </p:nvSpPr>
          <p:spPr>
            <a:xfrm>
              <a:off x="3924041" y="4488552"/>
              <a:ext cx="2487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00" b="1" spc="0" baseline="0">
                  <a:ln/>
                  <a:solidFill>
                    <a:srgbClr val="FF8000"/>
                  </a:solidFill>
                  <a:latin typeface="Arial Nova Cond Light" panose="020B0306020202020204" pitchFamily="34" charset="0"/>
                  <a:sym typeface="Arial"/>
                  <a:rtl val="0"/>
                </a:rPr>
                <a:t>L</a:t>
              </a:r>
            </a:p>
          </p:txBody>
        </p:sp>
        <p:grpSp>
          <p:nvGrpSpPr>
            <p:cNvPr id="1596" name="Group 1595">
              <a:extLst>
                <a:ext uri="{FF2B5EF4-FFF2-40B4-BE49-F238E27FC236}">
                  <a16:creationId xmlns:a16="http://schemas.microsoft.com/office/drawing/2014/main" id="{7949C98E-DBC6-1D76-C01F-1235C4D72D36}"/>
                </a:ext>
              </a:extLst>
            </p:cNvPr>
            <p:cNvGrpSpPr/>
            <p:nvPr/>
          </p:nvGrpSpPr>
          <p:grpSpPr>
            <a:xfrm>
              <a:off x="3083560" y="2583312"/>
              <a:ext cx="1376448" cy="2056734"/>
              <a:chOff x="3083560" y="2583312"/>
              <a:chExt cx="1376448" cy="2056734"/>
            </a:xfrm>
          </p:grpSpPr>
          <p:sp>
            <p:nvSpPr>
              <p:cNvPr id="1148" name="Freeform: Shape 1147">
                <a:extLst>
                  <a:ext uri="{FF2B5EF4-FFF2-40B4-BE49-F238E27FC236}">
                    <a16:creationId xmlns:a16="http://schemas.microsoft.com/office/drawing/2014/main" id="{C96CFFE9-6464-7FFE-9025-20844B2856EB}"/>
                  </a:ext>
                </a:extLst>
              </p:cNvPr>
              <p:cNvSpPr/>
              <p:nvPr/>
            </p:nvSpPr>
            <p:spPr>
              <a:xfrm>
                <a:off x="3205690" y="3112187"/>
                <a:ext cx="1254318" cy="53383"/>
              </a:xfrm>
              <a:custGeom>
                <a:avLst/>
                <a:gdLst>
                  <a:gd name="connsiteX0" fmla="*/ 1254123 w 1254318"/>
                  <a:gd name="connsiteY0" fmla="*/ -73 h 53383"/>
                  <a:gd name="connsiteX1" fmla="*/ -195 w 1254318"/>
                  <a:gd name="connsiteY1" fmla="*/ -73 h 53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54318" h="53383">
                    <a:moveTo>
                      <a:pt x="1254123" y="-73"/>
                    </a:moveTo>
                    <a:lnTo>
                      <a:pt x="-195" y="-73"/>
                    </a:lnTo>
                  </a:path>
                </a:pathLst>
              </a:custGeom>
              <a:noFill/>
              <a:ln w="22239" cap="flat">
                <a:solidFill>
                  <a:srgbClr val="FF8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1">
                  <a:latin typeface="Arial Nova Cond Light" panose="020B0306020202020204" pitchFamily="34" charset="0"/>
                </a:endParaRPr>
              </a:p>
            </p:txBody>
          </p:sp>
          <p:sp>
            <p:nvSpPr>
              <p:cNvPr id="1149" name="Freeform: Shape 1148">
                <a:extLst>
                  <a:ext uri="{FF2B5EF4-FFF2-40B4-BE49-F238E27FC236}">
                    <a16:creationId xmlns:a16="http://schemas.microsoft.com/office/drawing/2014/main" id="{70CC43B4-01BC-D743-0496-7A7E7036E3A7}"/>
                  </a:ext>
                </a:extLst>
              </p:cNvPr>
              <p:cNvSpPr/>
              <p:nvPr/>
            </p:nvSpPr>
            <p:spPr>
              <a:xfrm>
                <a:off x="3112372" y="3080807"/>
                <a:ext cx="93318" cy="62759"/>
              </a:xfrm>
              <a:custGeom>
                <a:avLst/>
                <a:gdLst>
                  <a:gd name="connsiteX0" fmla="*/ -150 w 93318"/>
                  <a:gd name="connsiteY0" fmla="*/ 31307 h 62759"/>
                  <a:gd name="connsiteX1" fmla="*/ 93169 w 93318"/>
                  <a:gd name="connsiteY1" fmla="*/ -73 h 62759"/>
                  <a:gd name="connsiteX2" fmla="*/ 93169 w 93318"/>
                  <a:gd name="connsiteY2" fmla="*/ 62687 h 627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3318" h="62759">
                    <a:moveTo>
                      <a:pt x="-150" y="31307"/>
                    </a:moveTo>
                    <a:lnTo>
                      <a:pt x="93169" y="-73"/>
                    </a:lnTo>
                    <a:lnTo>
                      <a:pt x="93169" y="62687"/>
                    </a:lnTo>
                    <a:close/>
                  </a:path>
                </a:pathLst>
              </a:custGeom>
              <a:solidFill>
                <a:srgbClr val="FF8000"/>
              </a:solidFill>
              <a:ln w="116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1">
                  <a:latin typeface="Arial Nova Cond Light" panose="020B0306020202020204" pitchFamily="34" charset="0"/>
                </a:endParaRPr>
              </a:p>
            </p:txBody>
          </p:sp>
          <p:sp>
            <p:nvSpPr>
              <p:cNvPr id="1150" name="Freeform: Shape 1149">
                <a:extLst>
                  <a:ext uri="{FF2B5EF4-FFF2-40B4-BE49-F238E27FC236}">
                    <a16:creationId xmlns:a16="http://schemas.microsoft.com/office/drawing/2014/main" id="{D14502EC-121A-3694-4756-CF6C7A9E1E1B}"/>
                  </a:ext>
                </a:extLst>
              </p:cNvPr>
              <p:cNvSpPr/>
              <p:nvPr/>
            </p:nvSpPr>
            <p:spPr>
              <a:xfrm>
                <a:off x="3112372" y="3080807"/>
                <a:ext cx="93318" cy="62759"/>
              </a:xfrm>
              <a:custGeom>
                <a:avLst/>
                <a:gdLst>
                  <a:gd name="connsiteX0" fmla="*/ -150 w 93318"/>
                  <a:gd name="connsiteY0" fmla="*/ 31307 h 62759"/>
                  <a:gd name="connsiteX1" fmla="*/ 93169 w 93318"/>
                  <a:gd name="connsiteY1" fmla="*/ -73 h 62759"/>
                  <a:gd name="connsiteX2" fmla="*/ 93169 w 93318"/>
                  <a:gd name="connsiteY2" fmla="*/ 62687 h 627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3318" h="62759">
                    <a:moveTo>
                      <a:pt x="-150" y="31307"/>
                    </a:moveTo>
                    <a:lnTo>
                      <a:pt x="93169" y="-73"/>
                    </a:lnTo>
                    <a:lnTo>
                      <a:pt x="93169" y="62687"/>
                    </a:lnTo>
                    <a:close/>
                  </a:path>
                </a:pathLst>
              </a:custGeom>
              <a:noFill/>
              <a:ln w="11657" cap="flat">
                <a:solidFill>
                  <a:srgbClr val="FF8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1">
                  <a:latin typeface="Arial Nova Cond Light" panose="020B0306020202020204" pitchFamily="34" charset="0"/>
                </a:endParaRPr>
              </a:p>
            </p:txBody>
          </p:sp>
          <p:sp>
            <p:nvSpPr>
              <p:cNvPr id="1156" name="Freeform: Shape 1155">
                <a:extLst>
                  <a:ext uri="{FF2B5EF4-FFF2-40B4-BE49-F238E27FC236}">
                    <a16:creationId xmlns:a16="http://schemas.microsoft.com/office/drawing/2014/main" id="{2A174BFE-C50C-E52F-42D0-250CCFFF73C8}"/>
                  </a:ext>
                </a:extLst>
              </p:cNvPr>
              <p:cNvSpPr/>
              <p:nvPr/>
            </p:nvSpPr>
            <p:spPr>
              <a:xfrm>
                <a:off x="3205690" y="2877132"/>
                <a:ext cx="1254318" cy="53383"/>
              </a:xfrm>
              <a:custGeom>
                <a:avLst/>
                <a:gdLst>
                  <a:gd name="connsiteX0" fmla="*/ 1254123 w 1254318"/>
                  <a:gd name="connsiteY0" fmla="*/ -57 h 53383"/>
                  <a:gd name="connsiteX1" fmla="*/ -195 w 1254318"/>
                  <a:gd name="connsiteY1" fmla="*/ -57 h 53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54318" h="53383">
                    <a:moveTo>
                      <a:pt x="1254123" y="-57"/>
                    </a:moveTo>
                    <a:lnTo>
                      <a:pt x="-195" y="-57"/>
                    </a:lnTo>
                  </a:path>
                </a:pathLst>
              </a:custGeom>
              <a:noFill/>
              <a:ln w="22239" cap="flat">
                <a:solidFill>
                  <a:srgbClr val="FF8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1">
                  <a:latin typeface="Arial Nova Cond Light" panose="020B0306020202020204" pitchFamily="34" charset="0"/>
                </a:endParaRPr>
              </a:p>
            </p:txBody>
          </p:sp>
          <p:sp>
            <p:nvSpPr>
              <p:cNvPr id="1157" name="Freeform: Shape 1156">
                <a:extLst>
                  <a:ext uri="{FF2B5EF4-FFF2-40B4-BE49-F238E27FC236}">
                    <a16:creationId xmlns:a16="http://schemas.microsoft.com/office/drawing/2014/main" id="{35D59C47-C2E8-0D9A-8D76-68518B81F2F3}"/>
                  </a:ext>
                </a:extLst>
              </p:cNvPr>
              <p:cNvSpPr/>
              <p:nvPr/>
            </p:nvSpPr>
            <p:spPr>
              <a:xfrm>
                <a:off x="3112372" y="2845752"/>
                <a:ext cx="93318" cy="62759"/>
              </a:xfrm>
              <a:custGeom>
                <a:avLst/>
                <a:gdLst>
                  <a:gd name="connsiteX0" fmla="*/ -150 w 93318"/>
                  <a:gd name="connsiteY0" fmla="*/ 31323 h 62759"/>
                  <a:gd name="connsiteX1" fmla="*/ 93169 w 93318"/>
                  <a:gd name="connsiteY1" fmla="*/ -57 h 62759"/>
                  <a:gd name="connsiteX2" fmla="*/ 93169 w 93318"/>
                  <a:gd name="connsiteY2" fmla="*/ 62703 h 627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3318" h="62759">
                    <a:moveTo>
                      <a:pt x="-150" y="31323"/>
                    </a:moveTo>
                    <a:lnTo>
                      <a:pt x="93169" y="-57"/>
                    </a:lnTo>
                    <a:lnTo>
                      <a:pt x="93169" y="62703"/>
                    </a:lnTo>
                    <a:close/>
                  </a:path>
                </a:pathLst>
              </a:custGeom>
              <a:solidFill>
                <a:srgbClr val="FF8000"/>
              </a:solidFill>
              <a:ln w="116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1">
                  <a:latin typeface="Arial Nova Cond Light" panose="020B0306020202020204" pitchFamily="34" charset="0"/>
                </a:endParaRPr>
              </a:p>
            </p:txBody>
          </p:sp>
          <p:sp>
            <p:nvSpPr>
              <p:cNvPr id="1158" name="Freeform: Shape 1157">
                <a:extLst>
                  <a:ext uri="{FF2B5EF4-FFF2-40B4-BE49-F238E27FC236}">
                    <a16:creationId xmlns:a16="http://schemas.microsoft.com/office/drawing/2014/main" id="{48066311-27D2-249D-D368-430D49860718}"/>
                  </a:ext>
                </a:extLst>
              </p:cNvPr>
              <p:cNvSpPr/>
              <p:nvPr/>
            </p:nvSpPr>
            <p:spPr>
              <a:xfrm>
                <a:off x="3112372" y="2845752"/>
                <a:ext cx="93318" cy="62759"/>
              </a:xfrm>
              <a:custGeom>
                <a:avLst/>
                <a:gdLst>
                  <a:gd name="connsiteX0" fmla="*/ -150 w 93318"/>
                  <a:gd name="connsiteY0" fmla="*/ 31323 h 62759"/>
                  <a:gd name="connsiteX1" fmla="*/ 93169 w 93318"/>
                  <a:gd name="connsiteY1" fmla="*/ -57 h 62759"/>
                  <a:gd name="connsiteX2" fmla="*/ 93169 w 93318"/>
                  <a:gd name="connsiteY2" fmla="*/ 62703 h 627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3318" h="62759">
                    <a:moveTo>
                      <a:pt x="-150" y="31323"/>
                    </a:moveTo>
                    <a:lnTo>
                      <a:pt x="93169" y="-57"/>
                    </a:lnTo>
                    <a:lnTo>
                      <a:pt x="93169" y="62703"/>
                    </a:lnTo>
                    <a:close/>
                  </a:path>
                </a:pathLst>
              </a:custGeom>
              <a:noFill/>
              <a:ln w="11657" cap="flat">
                <a:solidFill>
                  <a:srgbClr val="FF8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1">
                  <a:latin typeface="Arial Nova Cond Light" panose="020B0306020202020204" pitchFamily="34" charset="0"/>
                </a:endParaRPr>
              </a:p>
            </p:txBody>
          </p:sp>
          <p:sp>
            <p:nvSpPr>
              <p:cNvPr id="1164" name="Freeform: Shape 1163">
                <a:extLst>
                  <a:ext uri="{FF2B5EF4-FFF2-40B4-BE49-F238E27FC236}">
                    <a16:creationId xmlns:a16="http://schemas.microsoft.com/office/drawing/2014/main" id="{667A1E87-4882-4EB4-7B2F-A8088B68769E}"/>
                  </a:ext>
                </a:extLst>
              </p:cNvPr>
              <p:cNvSpPr/>
              <p:nvPr/>
            </p:nvSpPr>
            <p:spPr>
              <a:xfrm>
                <a:off x="3205690" y="2642076"/>
                <a:ext cx="1254318" cy="53383"/>
              </a:xfrm>
              <a:custGeom>
                <a:avLst/>
                <a:gdLst>
                  <a:gd name="connsiteX0" fmla="*/ 1254123 w 1254318"/>
                  <a:gd name="connsiteY0" fmla="*/ -42 h 53383"/>
                  <a:gd name="connsiteX1" fmla="*/ -195 w 1254318"/>
                  <a:gd name="connsiteY1" fmla="*/ -42 h 53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54318" h="53383">
                    <a:moveTo>
                      <a:pt x="1254123" y="-42"/>
                    </a:moveTo>
                    <a:lnTo>
                      <a:pt x="-195" y="-42"/>
                    </a:lnTo>
                  </a:path>
                </a:pathLst>
              </a:custGeom>
              <a:noFill/>
              <a:ln w="22239" cap="flat">
                <a:solidFill>
                  <a:srgbClr val="FF8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1">
                  <a:latin typeface="Arial Nova Cond Light" panose="020B0306020202020204" pitchFamily="34" charset="0"/>
                </a:endParaRPr>
              </a:p>
            </p:txBody>
          </p:sp>
          <p:sp>
            <p:nvSpPr>
              <p:cNvPr id="1165" name="Freeform: Shape 1164">
                <a:extLst>
                  <a:ext uri="{FF2B5EF4-FFF2-40B4-BE49-F238E27FC236}">
                    <a16:creationId xmlns:a16="http://schemas.microsoft.com/office/drawing/2014/main" id="{C07D3818-5F32-E433-FA31-D9A83B497A4C}"/>
                  </a:ext>
                </a:extLst>
              </p:cNvPr>
              <p:cNvSpPr/>
              <p:nvPr/>
            </p:nvSpPr>
            <p:spPr>
              <a:xfrm>
                <a:off x="3112372" y="2610696"/>
                <a:ext cx="93318" cy="62759"/>
              </a:xfrm>
              <a:custGeom>
                <a:avLst/>
                <a:gdLst>
                  <a:gd name="connsiteX0" fmla="*/ -150 w 93318"/>
                  <a:gd name="connsiteY0" fmla="*/ 31338 h 62759"/>
                  <a:gd name="connsiteX1" fmla="*/ 93169 w 93318"/>
                  <a:gd name="connsiteY1" fmla="*/ -42 h 62759"/>
                  <a:gd name="connsiteX2" fmla="*/ 93169 w 93318"/>
                  <a:gd name="connsiteY2" fmla="*/ 62718 h 627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3318" h="62759">
                    <a:moveTo>
                      <a:pt x="-150" y="31338"/>
                    </a:moveTo>
                    <a:lnTo>
                      <a:pt x="93169" y="-42"/>
                    </a:lnTo>
                    <a:lnTo>
                      <a:pt x="93169" y="62718"/>
                    </a:lnTo>
                    <a:close/>
                  </a:path>
                </a:pathLst>
              </a:custGeom>
              <a:solidFill>
                <a:srgbClr val="FF8000"/>
              </a:solidFill>
              <a:ln w="116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1">
                  <a:latin typeface="Arial Nova Cond Light" panose="020B0306020202020204" pitchFamily="34" charset="0"/>
                </a:endParaRPr>
              </a:p>
            </p:txBody>
          </p:sp>
          <p:sp>
            <p:nvSpPr>
              <p:cNvPr id="1166" name="Freeform: Shape 1165">
                <a:extLst>
                  <a:ext uri="{FF2B5EF4-FFF2-40B4-BE49-F238E27FC236}">
                    <a16:creationId xmlns:a16="http://schemas.microsoft.com/office/drawing/2014/main" id="{682C3E75-E6EA-B48C-AB16-0760BCE28E20}"/>
                  </a:ext>
                </a:extLst>
              </p:cNvPr>
              <p:cNvSpPr/>
              <p:nvPr/>
            </p:nvSpPr>
            <p:spPr>
              <a:xfrm>
                <a:off x="3112372" y="2610696"/>
                <a:ext cx="93318" cy="62759"/>
              </a:xfrm>
              <a:custGeom>
                <a:avLst/>
                <a:gdLst>
                  <a:gd name="connsiteX0" fmla="*/ -150 w 93318"/>
                  <a:gd name="connsiteY0" fmla="*/ 31338 h 62759"/>
                  <a:gd name="connsiteX1" fmla="*/ 93169 w 93318"/>
                  <a:gd name="connsiteY1" fmla="*/ -42 h 62759"/>
                  <a:gd name="connsiteX2" fmla="*/ 93169 w 93318"/>
                  <a:gd name="connsiteY2" fmla="*/ 62718 h 627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3318" h="62759">
                    <a:moveTo>
                      <a:pt x="-150" y="31338"/>
                    </a:moveTo>
                    <a:lnTo>
                      <a:pt x="93169" y="-42"/>
                    </a:lnTo>
                    <a:lnTo>
                      <a:pt x="93169" y="62718"/>
                    </a:lnTo>
                    <a:close/>
                  </a:path>
                </a:pathLst>
              </a:custGeom>
              <a:noFill/>
              <a:ln w="11657" cap="flat">
                <a:solidFill>
                  <a:srgbClr val="FF8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1">
                  <a:latin typeface="Arial Nova Cond Light" panose="020B0306020202020204" pitchFamily="34" charset="0"/>
                </a:endParaRPr>
              </a:p>
            </p:txBody>
          </p:sp>
          <p:sp>
            <p:nvSpPr>
              <p:cNvPr id="1190" name="Freeform: Shape 1189">
                <a:extLst>
                  <a:ext uri="{FF2B5EF4-FFF2-40B4-BE49-F238E27FC236}">
                    <a16:creationId xmlns:a16="http://schemas.microsoft.com/office/drawing/2014/main" id="{A65A9FB3-E227-AA21-0C0C-4D38E8908F4D}"/>
                  </a:ext>
                </a:extLst>
              </p:cNvPr>
              <p:cNvSpPr/>
              <p:nvPr/>
            </p:nvSpPr>
            <p:spPr>
              <a:xfrm>
                <a:off x="3205690" y="3817353"/>
                <a:ext cx="1254318" cy="53383"/>
              </a:xfrm>
              <a:custGeom>
                <a:avLst/>
                <a:gdLst>
                  <a:gd name="connsiteX0" fmla="*/ 1254123 w 1254318"/>
                  <a:gd name="connsiteY0" fmla="*/ -120 h 53383"/>
                  <a:gd name="connsiteX1" fmla="*/ -195 w 1254318"/>
                  <a:gd name="connsiteY1" fmla="*/ -120 h 53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54318" h="53383">
                    <a:moveTo>
                      <a:pt x="1254123" y="-120"/>
                    </a:moveTo>
                    <a:lnTo>
                      <a:pt x="-195" y="-120"/>
                    </a:lnTo>
                  </a:path>
                </a:pathLst>
              </a:custGeom>
              <a:noFill/>
              <a:ln w="22239" cap="flat">
                <a:solidFill>
                  <a:srgbClr val="FF8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1">
                  <a:latin typeface="Arial Nova Cond Light" panose="020B0306020202020204" pitchFamily="34" charset="0"/>
                </a:endParaRPr>
              </a:p>
            </p:txBody>
          </p:sp>
          <p:sp>
            <p:nvSpPr>
              <p:cNvPr id="1191" name="Freeform: Shape 1190">
                <a:extLst>
                  <a:ext uri="{FF2B5EF4-FFF2-40B4-BE49-F238E27FC236}">
                    <a16:creationId xmlns:a16="http://schemas.microsoft.com/office/drawing/2014/main" id="{7CB86621-51A3-18AE-BDEF-110FCFCA81A5}"/>
                  </a:ext>
                </a:extLst>
              </p:cNvPr>
              <p:cNvSpPr/>
              <p:nvPr/>
            </p:nvSpPr>
            <p:spPr>
              <a:xfrm>
                <a:off x="3112372" y="3785973"/>
                <a:ext cx="93318" cy="62759"/>
              </a:xfrm>
              <a:custGeom>
                <a:avLst/>
                <a:gdLst>
                  <a:gd name="connsiteX0" fmla="*/ -150 w 93318"/>
                  <a:gd name="connsiteY0" fmla="*/ 31260 h 62759"/>
                  <a:gd name="connsiteX1" fmla="*/ 93169 w 93318"/>
                  <a:gd name="connsiteY1" fmla="*/ -120 h 62759"/>
                  <a:gd name="connsiteX2" fmla="*/ 93169 w 93318"/>
                  <a:gd name="connsiteY2" fmla="*/ 62640 h 627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3318" h="62759">
                    <a:moveTo>
                      <a:pt x="-150" y="31260"/>
                    </a:moveTo>
                    <a:lnTo>
                      <a:pt x="93169" y="-120"/>
                    </a:lnTo>
                    <a:lnTo>
                      <a:pt x="93169" y="62640"/>
                    </a:lnTo>
                    <a:close/>
                  </a:path>
                </a:pathLst>
              </a:custGeom>
              <a:solidFill>
                <a:srgbClr val="FF8000"/>
              </a:solidFill>
              <a:ln w="116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1">
                  <a:latin typeface="Arial Nova Cond Light" panose="020B0306020202020204" pitchFamily="34" charset="0"/>
                </a:endParaRPr>
              </a:p>
            </p:txBody>
          </p:sp>
          <p:sp>
            <p:nvSpPr>
              <p:cNvPr id="1192" name="Freeform: Shape 1191">
                <a:extLst>
                  <a:ext uri="{FF2B5EF4-FFF2-40B4-BE49-F238E27FC236}">
                    <a16:creationId xmlns:a16="http://schemas.microsoft.com/office/drawing/2014/main" id="{3ABFACB7-6E11-E9BB-C118-3088593A2CA7}"/>
                  </a:ext>
                </a:extLst>
              </p:cNvPr>
              <p:cNvSpPr/>
              <p:nvPr/>
            </p:nvSpPr>
            <p:spPr>
              <a:xfrm>
                <a:off x="3112372" y="3785973"/>
                <a:ext cx="93318" cy="62759"/>
              </a:xfrm>
              <a:custGeom>
                <a:avLst/>
                <a:gdLst>
                  <a:gd name="connsiteX0" fmla="*/ -150 w 93318"/>
                  <a:gd name="connsiteY0" fmla="*/ 31260 h 62759"/>
                  <a:gd name="connsiteX1" fmla="*/ 93169 w 93318"/>
                  <a:gd name="connsiteY1" fmla="*/ -120 h 62759"/>
                  <a:gd name="connsiteX2" fmla="*/ 93169 w 93318"/>
                  <a:gd name="connsiteY2" fmla="*/ 62640 h 627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3318" h="62759">
                    <a:moveTo>
                      <a:pt x="-150" y="31260"/>
                    </a:moveTo>
                    <a:lnTo>
                      <a:pt x="93169" y="-120"/>
                    </a:lnTo>
                    <a:lnTo>
                      <a:pt x="93169" y="62640"/>
                    </a:lnTo>
                    <a:close/>
                  </a:path>
                </a:pathLst>
              </a:custGeom>
              <a:noFill/>
              <a:ln w="11657" cap="flat">
                <a:solidFill>
                  <a:srgbClr val="FF8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1">
                  <a:latin typeface="Arial Nova Cond Light" panose="020B0306020202020204" pitchFamily="34" charset="0"/>
                </a:endParaRPr>
              </a:p>
            </p:txBody>
          </p:sp>
          <p:sp>
            <p:nvSpPr>
              <p:cNvPr id="1198" name="Freeform: Shape 1197">
                <a:extLst>
                  <a:ext uri="{FF2B5EF4-FFF2-40B4-BE49-F238E27FC236}">
                    <a16:creationId xmlns:a16="http://schemas.microsoft.com/office/drawing/2014/main" id="{AA9A48EB-2BC0-5890-E954-67A2989BAD2D}"/>
                  </a:ext>
                </a:extLst>
              </p:cNvPr>
              <p:cNvSpPr/>
              <p:nvPr/>
            </p:nvSpPr>
            <p:spPr>
              <a:xfrm>
                <a:off x="3205690" y="3582298"/>
                <a:ext cx="1254318" cy="53383"/>
              </a:xfrm>
              <a:custGeom>
                <a:avLst/>
                <a:gdLst>
                  <a:gd name="connsiteX0" fmla="*/ 1254123 w 1254318"/>
                  <a:gd name="connsiteY0" fmla="*/ -104 h 53383"/>
                  <a:gd name="connsiteX1" fmla="*/ -195 w 1254318"/>
                  <a:gd name="connsiteY1" fmla="*/ -104 h 53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54318" h="53383">
                    <a:moveTo>
                      <a:pt x="1254123" y="-104"/>
                    </a:moveTo>
                    <a:lnTo>
                      <a:pt x="-195" y="-104"/>
                    </a:lnTo>
                  </a:path>
                </a:pathLst>
              </a:custGeom>
              <a:noFill/>
              <a:ln w="22239" cap="flat">
                <a:solidFill>
                  <a:srgbClr val="FF8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1">
                  <a:latin typeface="Arial Nova Cond Light" panose="020B0306020202020204" pitchFamily="34" charset="0"/>
                </a:endParaRPr>
              </a:p>
            </p:txBody>
          </p:sp>
          <p:sp>
            <p:nvSpPr>
              <p:cNvPr id="1199" name="Freeform: Shape 1198">
                <a:extLst>
                  <a:ext uri="{FF2B5EF4-FFF2-40B4-BE49-F238E27FC236}">
                    <a16:creationId xmlns:a16="http://schemas.microsoft.com/office/drawing/2014/main" id="{1E79AF2E-192A-DB56-6F97-11909153D3AD}"/>
                  </a:ext>
                </a:extLst>
              </p:cNvPr>
              <p:cNvSpPr/>
              <p:nvPr/>
            </p:nvSpPr>
            <p:spPr>
              <a:xfrm>
                <a:off x="3112372" y="3550918"/>
                <a:ext cx="93318" cy="62759"/>
              </a:xfrm>
              <a:custGeom>
                <a:avLst/>
                <a:gdLst>
                  <a:gd name="connsiteX0" fmla="*/ -150 w 93318"/>
                  <a:gd name="connsiteY0" fmla="*/ 31276 h 62759"/>
                  <a:gd name="connsiteX1" fmla="*/ 93169 w 93318"/>
                  <a:gd name="connsiteY1" fmla="*/ -104 h 62759"/>
                  <a:gd name="connsiteX2" fmla="*/ 93169 w 93318"/>
                  <a:gd name="connsiteY2" fmla="*/ 62656 h 627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3318" h="62759">
                    <a:moveTo>
                      <a:pt x="-150" y="31276"/>
                    </a:moveTo>
                    <a:lnTo>
                      <a:pt x="93169" y="-104"/>
                    </a:lnTo>
                    <a:lnTo>
                      <a:pt x="93169" y="62656"/>
                    </a:lnTo>
                    <a:close/>
                  </a:path>
                </a:pathLst>
              </a:custGeom>
              <a:solidFill>
                <a:srgbClr val="FF8000"/>
              </a:solidFill>
              <a:ln w="116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1">
                  <a:latin typeface="Arial Nova Cond Light" panose="020B0306020202020204" pitchFamily="34" charset="0"/>
                </a:endParaRPr>
              </a:p>
            </p:txBody>
          </p:sp>
          <p:sp>
            <p:nvSpPr>
              <p:cNvPr id="1200" name="Freeform: Shape 1199">
                <a:extLst>
                  <a:ext uri="{FF2B5EF4-FFF2-40B4-BE49-F238E27FC236}">
                    <a16:creationId xmlns:a16="http://schemas.microsoft.com/office/drawing/2014/main" id="{81F43620-1296-B156-0624-1C90C9D844B7}"/>
                  </a:ext>
                </a:extLst>
              </p:cNvPr>
              <p:cNvSpPr/>
              <p:nvPr/>
            </p:nvSpPr>
            <p:spPr>
              <a:xfrm>
                <a:off x="3112372" y="3550918"/>
                <a:ext cx="93318" cy="62759"/>
              </a:xfrm>
              <a:custGeom>
                <a:avLst/>
                <a:gdLst>
                  <a:gd name="connsiteX0" fmla="*/ -150 w 93318"/>
                  <a:gd name="connsiteY0" fmla="*/ 31276 h 62759"/>
                  <a:gd name="connsiteX1" fmla="*/ 93169 w 93318"/>
                  <a:gd name="connsiteY1" fmla="*/ -104 h 62759"/>
                  <a:gd name="connsiteX2" fmla="*/ 93169 w 93318"/>
                  <a:gd name="connsiteY2" fmla="*/ 62656 h 627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3318" h="62759">
                    <a:moveTo>
                      <a:pt x="-150" y="31276"/>
                    </a:moveTo>
                    <a:lnTo>
                      <a:pt x="93169" y="-104"/>
                    </a:lnTo>
                    <a:lnTo>
                      <a:pt x="93169" y="62656"/>
                    </a:lnTo>
                    <a:close/>
                  </a:path>
                </a:pathLst>
              </a:custGeom>
              <a:noFill/>
              <a:ln w="11657" cap="flat">
                <a:solidFill>
                  <a:srgbClr val="FF8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1">
                  <a:latin typeface="Arial Nova Cond Light" panose="020B0306020202020204" pitchFamily="34" charset="0"/>
                </a:endParaRPr>
              </a:p>
            </p:txBody>
          </p:sp>
          <p:sp>
            <p:nvSpPr>
              <p:cNvPr id="1206" name="Freeform: Shape 1205">
                <a:extLst>
                  <a:ext uri="{FF2B5EF4-FFF2-40B4-BE49-F238E27FC236}">
                    <a16:creationId xmlns:a16="http://schemas.microsoft.com/office/drawing/2014/main" id="{7C5B3A83-E41B-72F0-CD8A-E6F3693FBA2A}"/>
                  </a:ext>
                </a:extLst>
              </p:cNvPr>
              <p:cNvSpPr/>
              <p:nvPr/>
            </p:nvSpPr>
            <p:spPr>
              <a:xfrm>
                <a:off x="3205690" y="3347243"/>
                <a:ext cx="1254318" cy="53383"/>
              </a:xfrm>
              <a:custGeom>
                <a:avLst/>
                <a:gdLst>
                  <a:gd name="connsiteX0" fmla="*/ 1254123 w 1254318"/>
                  <a:gd name="connsiteY0" fmla="*/ -88 h 53383"/>
                  <a:gd name="connsiteX1" fmla="*/ -195 w 1254318"/>
                  <a:gd name="connsiteY1" fmla="*/ -88 h 53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54318" h="53383">
                    <a:moveTo>
                      <a:pt x="1254123" y="-88"/>
                    </a:moveTo>
                    <a:lnTo>
                      <a:pt x="-195" y="-88"/>
                    </a:lnTo>
                  </a:path>
                </a:pathLst>
              </a:custGeom>
              <a:noFill/>
              <a:ln w="22239" cap="flat">
                <a:solidFill>
                  <a:srgbClr val="FF8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1">
                  <a:latin typeface="Arial Nova Cond Light" panose="020B0306020202020204" pitchFamily="34" charset="0"/>
                </a:endParaRPr>
              </a:p>
            </p:txBody>
          </p:sp>
          <p:sp>
            <p:nvSpPr>
              <p:cNvPr id="1207" name="Freeform: Shape 1206">
                <a:extLst>
                  <a:ext uri="{FF2B5EF4-FFF2-40B4-BE49-F238E27FC236}">
                    <a16:creationId xmlns:a16="http://schemas.microsoft.com/office/drawing/2014/main" id="{A7CE11DD-9285-9B40-C83D-05F973ED10CF}"/>
                  </a:ext>
                </a:extLst>
              </p:cNvPr>
              <p:cNvSpPr/>
              <p:nvPr/>
            </p:nvSpPr>
            <p:spPr>
              <a:xfrm>
                <a:off x="3112372" y="3315863"/>
                <a:ext cx="93318" cy="62759"/>
              </a:xfrm>
              <a:custGeom>
                <a:avLst/>
                <a:gdLst>
                  <a:gd name="connsiteX0" fmla="*/ -150 w 93318"/>
                  <a:gd name="connsiteY0" fmla="*/ 31291 h 62759"/>
                  <a:gd name="connsiteX1" fmla="*/ 93169 w 93318"/>
                  <a:gd name="connsiteY1" fmla="*/ -88 h 62759"/>
                  <a:gd name="connsiteX2" fmla="*/ 93169 w 93318"/>
                  <a:gd name="connsiteY2" fmla="*/ 62671 h 627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3318" h="62759">
                    <a:moveTo>
                      <a:pt x="-150" y="31291"/>
                    </a:moveTo>
                    <a:lnTo>
                      <a:pt x="93169" y="-88"/>
                    </a:lnTo>
                    <a:lnTo>
                      <a:pt x="93169" y="62671"/>
                    </a:lnTo>
                    <a:close/>
                  </a:path>
                </a:pathLst>
              </a:custGeom>
              <a:solidFill>
                <a:srgbClr val="FF8000"/>
              </a:solidFill>
              <a:ln w="116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1">
                  <a:latin typeface="Arial Nova Cond Light" panose="020B0306020202020204" pitchFamily="34" charset="0"/>
                </a:endParaRPr>
              </a:p>
            </p:txBody>
          </p:sp>
          <p:sp>
            <p:nvSpPr>
              <p:cNvPr id="1208" name="Freeform: Shape 1207">
                <a:extLst>
                  <a:ext uri="{FF2B5EF4-FFF2-40B4-BE49-F238E27FC236}">
                    <a16:creationId xmlns:a16="http://schemas.microsoft.com/office/drawing/2014/main" id="{67D485A3-A460-C778-4E02-FCB62B706DFC}"/>
                  </a:ext>
                </a:extLst>
              </p:cNvPr>
              <p:cNvSpPr/>
              <p:nvPr/>
            </p:nvSpPr>
            <p:spPr>
              <a:xfrm>
                <a:off x="3112372" y="3315863"/>
                <a:ext cx="93318" cy="62759"/>
              </a:xfrm>
              <a:custGeom>
                <a:avLst/>
                <a:gdLst>
                  <a:gd name="connsiteX0" fmla="*/ -150 w 93318"/>
                  <a:gd name="connsiteY0" fmla="*/ 31291 h 62759"/>
                  <a:gd name="connsiteX1" fmla="*/ 93169 w 93318"/>
                  <a:gd name="connsiteY1" fmla="*/ -88 h 62759"/>
                  <a:gd name="connsiteX2" fmla="*/ 93169 w 93318"/>
                  <a:gd name="connsiteY2" fmla="*/ 62671 h 627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3318" h="62759">
                    <a:moveTo>
                      <a:pt x="-150" y="31291"/>
                    </a:moveTo>
                    <a:lnTo>
                      <a:pt x="93169" y="-88"/>
                    </a:lnTo>
                    <a:lnTo>
                      <a:pt x="93169" y="62671"/>
                    </a:lnTo>
                    <a:close/>
                  </a:path>
                </a:pathLst>
              </a:custGeom>
              <a:noFill/>
              <a:ln w="11657" cap="flat">
                <a:solidFill>
                  <a:srgbClr val="FF8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1">
                  <a:latin typeface="Arial Nova Cond Light" panose="020B0306020202020204" pitchFamily="34" charset="0"/>
                </a:endParaRPr>
              </a:p>
            </p:txBody>
          </p:sp>
          <p:sp>
            <p:nvSpPr>
              <p:cNvPr id="1216" name="Freeform: Shape 1215">
                <a:extLst>
                  <a:ext uri="{FF2B5EF4-FFF2-40B4-BE49-F238E27FC236}">
                    <a16:creationId xmlns:a16="http://schemas.microsoft.com/office/drawing/2014/main" id="{91E8E44B-64B4-18C4-BEFE-9EE11F54351F}"/>
                  </a:ext>
                </a:extLst>
              </p:cNvPr>
              <p:cNvSpPr/>
              <p:nvPr/>
            </p:nvSpPr>
            <p:spPr>
              <a:xfrm>
                <a:off x="4110064" y="4052409"/>
                <a:ext cx="204484" cy="117527"/>
              </a:xfrm>
              <a:custGeom>
                <a:avLst/>
                <a:gdLst>
                  <a:gd name="connsiteX0" fmla="*/ 204264 w 204484"/>
                  <a:gd name="connsiteY0" fmla="*/ -139 h 117527"/>
                  <a:gd name="connsiteX1" fmla="*/ 116428 w 204484"/>
                  <a:gd name="connsiteY1" fmla="*/ -139 h 117527"/>
                  <a:gd name="connsiteX2" fmla="*/ -220 w 204484"/>
                  <a:gd name="connsiteY2" fmla="*/ 117389 h 1175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04484" h="117527">
                    <a:moveTo>
                      <a:pt x="204264" y="-139"/>
                    </a:moveTo>
                    <a:lnTo>
                      <a:pt x="116428" y="-139"/>
                    </a:lnTo>
                    <a:lnTo>
                      <a:pt x="-220" y="117389"/>
                    </a:lnTo>
                  </a:path>
                </a:pathLst>
              </a:custGeom>
              <a:noFill/>
              <a:ln w="38123" cap="flat">
                <a:solidFill>
                  <a:srgbClr val="FF8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1">
                  <a:latin typeface="Arial Nova Cond Light" panose="020B0306020202020204" pitchFamily="34" charset="0"/>
                </a:endParaRPr>
              </a:p>
            </p:txBody>
          </p:sp>
          <p:sp>
            <p:nvSpPr>
              <p:cNvPr id="1217" name="Freeform: Shape 1216">
                <a:extLst>
                  <a:ext uri="{FF2B5EF4-FFF2-40B4-BE49-F238E27FC236}">
                    <a16:creationId xmlns:a16="http://schemas.microsoft.com/office/drawing/2014/main" id="{5CFEFF99-C2FF-C562-A5F3-DC9FD036A0F1}"/>
                  </a:ext>
                </a:extLst>
              </p:cNvPr>
              <p:cNvSpPr/>
              <p:nvPr/>
            </p:nvSpPr>
            <p:spPr>
              <a:xfrm>
                <a:off x="4314548" y="4021029"/>
                <a:ext cx="93318" cy="62759"/>
              </a:xfrm>
              <a:custGeom>
                <a:avLst/>
                <a:gdLst>
                  <a:gd name="connsiteX0" fmla="*/ 93089 w 93318"/>
                  <a:gd name="connsiteY0" fmla="*/ 31245 h 62759"/>
                  <a:gd name="connsiteX1" fmla="*/ -230 w 93318"/>
                  <a:gd name="connsiteY1" fmla="*/ 62625 h 62759"/>
                  <a:gd name="connsiteX2" fmla="*/ -230 w 93318"/>
                  <a:gd name="connsiteY2" fmla="*/ -135 h 627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3318" h="62759">
                    <a:moveTo>
                      <a:pt x="93089" y="31245"/>
                    </a:moveTo>
                    <a:lnTo>
                      <a:pt x="-230" y="62625"/>
                    </a:lnTo>
                    <a:lnTo>
                      <a:pt x="-230" y="-135"/>
                    </a:lnTo>
                    <a:close/>
                  </a:path>
                </a:pathLst>
              </a:custGeom>
              <a:solidFill>
                <a:srgbClr val="FF8000"/>
              </a:solidFill>
              <a:ln w="116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1">
                  <a:latin typeface="Arial Nova Cond Light" panose="020B0306020202020204" pitchFamily="34" charset="0"/>
                </a:endParaRPr>
              </a:p>
            </p:txBody>
          </p:sp>
          <p:sp>
            <p:nvSpPr>
              <p:cNvPr id="1218" name="Freeform: Shape 1217">
                <a:extLst>
                  <a:ext uri="{FF2B5EF4-FFF2-40B4-BE49-F238E27FC236}">
                    <a16:creationId xmlns:a16="http://schemas.microsoft.com/office/drawing/2014/main" id="{17460C20-205E-F0B9-15B6-673DF25A79D5}"/>
                  </a:ext>
                </a:extLst>
              </p:cNvPr>
              <p:cNvSpPr/>
              <p:nvPr/>
            </p:nvSpPr>
            <p:spPr>
              <a:xfrm>
                <a:off x="4314548" y="4021029"/>
                <a:ext cx="93318" cy="62759"/>
              </a:xfrm>
              <a:custGeom>
                <a:avLst/>
                <a:gdLst>
                  <a:gd name="connsiteX0" fmla="*/ 93089 w 93318"/>
                  <a:gd name="connsiteY0" fmla="*/ 31245 h 62759"/>
                  <a:gd name="connsiteX1" fmla="*/ -230 w 93318"/>
                  <a:gd name="connsiteY1" fmla="*/ 62625 h 62759"/>
                  <a:gd name="connsiteX2" fmla="*/ -230 w 93318"/>
                  <a:gd name="connsiteY2" fmla="*/ -135 h 627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3318" h="62759">
                    <a:moveTo>
                      <a:pt x="93089" y="31245"/>
                    </a:moveTo>
                    <a:lnTo>
                      <a:pt x="-230" y="62625"/>
                    </a:lnTo>
                    <a:lnTo>
                      <a:pt x="-230" y="-135"/>
                    </a:lnTo>
                    <a:close/>
                  </a:path>
                </a:pathLst>
              </a:custGeom>
              <a:noFill/>
              <a:ln w="11657" cap="flat">
                <a:solidFill>
                  <a:srgbClr val="FF8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1">
                  <a:latin typeface="Arial Nova Cond Light" panose="020B0306020202020204" pitchFamily="34" charset="0"/>
                </a:endParaRPr>
              </a:p>
            </p:txBody>
          </p:sp>
          <p:sp>
            <p:nvSpPr>
              <p:cNvPr id="1230" name="Freeform: Shape 1229">
                <a:extLst>
                  <a:ext uri="{FF2B5EF4-FFF2-40B4-BE49-F238E27FC236}">
                    <a16:creationId xmlns:a16="http://schemas.microsoft.com/office/drawing/2014/main" id="{4A145B93-51B0-FE6D-F4C8-4D0C10259859}"/>
                  </a:ext>
                </a:extLst>
              </p:cNvPr>
              <p:cNvSpPr/>
              <p:nvPr/>
            </p:nvSpPr>
            <p:spPr>
              <a:xfrm>
                <a:off x="4110064" y="4169936"/>
                <a:ext cx="204484" cy="117527"/>
              </a:xfrm>
              <a:custGeom>
                <a:avLst/>
                <a:gdLst>
                  <a:gd name="connsiteX0" fmla="*/ 204264 w 204484"/>
                  <a:gd name="connsiteY0" fmla="*/ 117381 h 117527"/>
                  <a:gd name="connsiteX1" fmla="*/ 116428 w 204484"/>
                  <a:gd name="connsiteY1" fmla="*/ 117381 h 117527"/>
                  <a:gd name="connsiteX2" fmla="*/ -220 w 204484"/>
                  <a:gd name="connsiteY2" fmla="*/ -147 h 1175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04484" h="117527">
                    <a:moveTo>
                      <a:pt x="204264" y="117381"/>
                    </a:moveTo>
                    <a:lnTo>
                      <a:pt x="116428" y="117381"/>
                    </a:lnTo>
                    <a:lnTo>
                      <a:pt x="-220" y="-147"/>
                    </a:lnTo>
                  </a:path>
                </a:pathLst>
              </a:custGeom>
              <a:noFill/>
              <a:ln w="38123" cap="flat">
                <a:solidFill>
                  <a:srgbClr val="FF8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1">
                  <a:latin typeface="Arial Nova Cond Light" panose="020B0306020202020204" pitchFamily="34" charset="0"/>
                </a:endParaRPr>
              </a:p>
            </p:txBody>
          </p:sp>
          <p:sp>
            <p:nvSpPr>
              <p:cNvPr id="1231" name="Freeform: Shape 1230">
                <a:extLst>
                  <a:ext uri="{FF2B5EF4-FFF2-40B4-BE49-F238E27FC236}">
                    <a16:creationId xmlns:a16="http://schemas.microsoft.com/office/drawing/2014/main" id="{BEF605F6-47A4-2D57-AED9-85AAD67B8E8D}"/>
                  </a:ext>
                </a:extLst>
              </p:cNvPr>
              <p:cNvSpPr/>
              <p:nvPr/>
            </p:nvSpPr>
            <p:spPr>
              <a:xfrm>
                <a:off x="4314548" y="4256084"/>
                <a:ext cx="93318" cy="62759"/>
              </a:xfrm>
              <a:custGeom>
                <a:avLst/>
                <a:gdLst>
                  <a:gd name="connsiteX0" fmla="*/ 93089 w 93318"/>
                  <a:gd name="connsiteY0" fmla="*/ 31229 h 62759"/>
                  <a:gd name="connsiteX1" fmla="*/ -230 w 93318"/>
                  <a:gd name="connsiteY1" fmla="*/ 62609 h 62759"/>
                  <a:gd name="connsiteX2" fmla="*/ -230 w 93318"/>
                  <a:gd name="connsiteY2" fmla="*/ -151 h 627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3318" h="62759">
                    <a:moveTo>
                      <a:pt x="93089" y="31229"/>
                    </a:moveTo>
                    <a:lnTo>
                      <a:pt x="-230" y="62609"/>
                    </a:lnTo>
                    <a:lnTo>
                      <a:pt x="-230" y="-151"/>
                    </a:lnTo>
                    <a:close/>
                  </a:path>
                </a:pathLst>
              </a:custGeom>
              <a:solidFill>
                <a:srgbClr val="FF8000"/>
              </a:solidFill>
              <a:ln w="116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1">
                  <a:latin typeface="Arial Nova Cond Light" panose="020B0306020202020204" pitchFamily="34" charset="0"/>
                </a:endParaRPr>
              </a:p>
            </p:txBody>
          </p:sp>
          <p:sp>
            <p:nvSpPr>
              <p:cNvPr id="1232" name="Freeform: Shape 1231">
                <a:extLst>
                  <a:ext uri="{FF2B5EF4-FFF2-40B4-BE49-F238E27FC236}">
                    <a16:creationId xmlns:a16="http://schemas.microsoft.com/office/drawing/2014/main" id="{8ECA9D42-6191-CB1D-8ECA-36F60C351960}"/>
                  </a:ext>
                </a:extLst>
              </p:cNvPr>
              <p:cNvSpPr/>
              <p:nvPr/>
            </p:nvSpPr>
            <p:spPr>
              <a:xfrm>
                <a:off x="4314548" y="4256084"/>
                <a:ext cx="93318" cy="62759"/>
              </a:xfrm>
              <a:custGeom>
                <a:avLst/>
                <a:gdLst>
                  <a:gd name="connsiteX0" fmla="*/ 93089 w 93318"/>
                  <a:gd name="connsiteY0" fmla="*/ 31229 h 62759"/>
                  <a:gd name="connsiteX1" fmla="*/ -230 w 93318"/>
                  <a:gd name="connsiteY1" fmla="*/ 62609 h 62759"/>
                  <a:gd name="connsiteX2" fmla="*/ -230 w 93318"/>
                  <a:gd name="connsiteY2" fmla="*/ -151 h 627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3318" h="62759">
                    <a:moveTo>
                      <a:pt x="93089" y="31229"/>
                    </a:moveTo>
                    <a:lnTo>
                      <a:pt x="-230" y="62609"/>
                    </a:lnTo>
                    <a:lnTo>
                      <a:pt x="-230" y="-151"/>
                    </a:lnTo>
                    <a:close/>
                  </a:path>
                </a:pathLst>
              </a:custGeom>
              <a:noFill/>
              <a:ln w="11657" cap="flat">
                <a:solidFill>
                  <a:srgbClr val="FF8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1">
                  <a:latin typeface="Arial Nova Cond Light" panose="020B0306020202020204" pitchFamily="34" charset="0"/>
                </a:endParaRPr>
              </a:p>
            </p:txBody>
          </p:sp>
          <p:sp>
            <p:nvSpPr>
              <p:cNvPr id="1244" name="Freeform: Shape 1243">
                <a:extLst>
                  <a:ext uri="{FF2B5EF4-FFF2-40B4-BE49-F238E27FC236}">
                    <a16:creationId xmlns:a16="http://schemas.microsoft.com/office/drawing/2014/main" id="{FAE28A9B-2799-2046-5951-3F648D0CD3D5}"/>
                  </a:ext>
                </a:extLst>
              </p:cNvPr>
              <p:cNvSpPr/>
              <p:nvPr/>
            </p:nvSpPr>
            <p:spPr>
              <a:xfrm>
                <a:off x="3083560" y="3993527"/>
                <a:ext cx="1003174" cy="200854"/>
              </a:xfrm>
              <a:custGeom>
                <a:avLst/>
                <a:gdLst>
                  <a:gd name="connsiteX0" fmla="*/ 1002996 w 1003174"/>
                  <a:gd name="connsiteY0" fmla="*/ 151825 h 200854"/>
                  <a:gd name="connsiteX1" fmla="*/ 1002996 w 1003174"/>
                  <a:gd name="connsiteY1" fmla="*/ 200717 h 200854"/>
                  <a:gd name="connsiteX2" fmla="*/ 666350 w 1003174"/>
                  <a:gd name="connsiteY2" fmla="*/ 200717 h 200854"/>
                  <a:gd name="connsiteX3" fmla="*/ 549702 w 1003174"/>
                  <a:gd name="connsiteY3" fmla="*/ 83189 h 200854"/>
                  <a:gd name="connsiteX4" fmla="*/ 109121 w 1003174"/>
                  <a:gd name="connsiteY4" fmla="*/ 83189 h 200854"/>
                  <a:gd name="connsiteX5" fmla="*/ 109121 w 1003174"/>
                  <a:gd name="connsiteY5" fmla="*/ 117625 h 200854"/>
                  <a:gd name="connsiteX6" fmla="*/ -178 w 1003174"/>
                  <a:gd name="connsiteY6" fmla="*/ 58743 h 200854"/>
                  <a:gd name="connsiteX7" fmla="*/ 109121 w 1003174"/>
                  <a:gd name="connsiteY7" fmla="*/ -138 h 200854"/>
                  <a:gd name="connsiteX8" fmla="*/ 109121 w 1003174"/>
                  <a:gd name="connsiteY8" fmla="*/ 34298 h 200854"/>
                  <a:gd name="connsiteX9" fmla="*/ 569765 w 1003174"/>
                  <a:gd name="connsiteY9" fmla="*/ 34298 h 200854"/>
                  <a:gd name="connsiteX10" fmla="*/ 686413 w 1003174"/>
                  <a:gd name="connsiteY10" fmla="*/ 151825 h 2008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003174" h="200854">
                    <a:moveTo>
                      <a:pt x="1002996" y="151825"/>
                    </a:moveTo>
                    <a:lnTo>
                      <a:pt x="1002996" y="200717"/>
                    </a:lnTo>
                    <a:lnTo>
                      <a:pt x="666350" y="200717"/>
                    </a:lnTo>
                    <a:lnTo>
                      <a:pt x="549702" y="83189"/>
                    </a:lnTo>
                    <a:lnTo>
                      <a:pt x="109121" y="83189"/>
                    </a:lnTo>
                    <a:lnTo>
                      <a:pt x="109121" y="117625"/>
                    </a:lnTo>
                    <a:lnTo>
                      <a:pt x="-178" y="58743"/>
                    </a:lnTo>
                    <a:lnTo>
                      <a:pt x="109121" y="-138"/>
                    </a:lnTo>
                    <a:lnTo>
                      <a:pt x="109121" y="34298"/>
                    </a:lnTo>
                    <a:lnTo>
                      <a:pt x="569765" y="34298"/>
                    </a:lnTo>
                    <a:lnTo>
                      <a:pt x="686413" y="151825"/>
                    </a:lnTo>
                    <a:close/>
                  </a:path>
                </a:pathLst>
              </a:custGeom>
              <a:solidFill>
                <a:srgbClr val="FF8000"/>
              </a:solidFill>
              <a:ln w="116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1">
                  <a:latin typeface="Arial Nova Cond Light" panose="020B0306020202020204" pitchFamily="34" charset="0"/>
                </a:endParaRPr>
              </a:p>
            </p:txBody>
          </p:sp>
          <p:sp>
            <p:nvSpPr>
              <p:cNvPr id="1245" name="Freeform: Shape 1244">
                <a:extLst>
                  <a:ext uri="{FF2B5EF4-FFF2-40B4-BE49-F238E27FC236}">
                    <a16:creationId xmlns:a16="http://schemas.microsoft.com/office/drawing/2014/main" id="{3CDC9602-B604-30C2-0120-6CA35D16FC87}"/>
                  </a:ext>
                </a:extLst>
              </p:cNvPr>
              <p:cNvSpPr/>
              <p:nvPr/>
            </p:nvSpPr>
            <p:spPr>
              <a:xfrm>
                <a:off x="3083560" y="3993527"/>
                <a:ext cx="1003174" cy="200854"/>
              </a:xfrm>
              <a:custGeom>
                <a:avLst/>
                <a:gdLst>
                  <a:gd name="connsiteX0" fmla="*/ 1002996 w 1003174"/>
                  <a:gd name="connsiteY0" fmla="*/ 151825 h 200854"/>
                  <a:gd name="connsiteX1" fmla="*/ 1002996 w 1003174"/>
                  <a:gd name="connsiteY1" fmla="*/ 200717 h 200854"/>
                  <a:gd name="connsiteX2" fmla="*/ 666350 w 1003174"/>
                  <a:gd name="connsiteY2" fmla="*/ 200717 h 200854"/>
                  <a:gd name="connsiteX3" fmla="*/ 549702 w 1003174"/>
                  <a:gd name="connsiteY3" fmla="*/ 83189 h 200854"/>
                  <a:gd name="connsiteX4" fmla="*/ 109121 w 1003174"/>
                  <a:gd name="connsiteY4" fmla="*/ 83189 h 200854"/>
                  <a:gd name="connsiteX5" fmla="*/ 109121 w 1003174"/>
                  <a:gd name="connsiteY5" fmla="*/ 117625 h 200854"/>
                  <a:gd name="connsiteX6" fmla="*/ -178 w 1003174"/>
                  <a:gd name="connsiteY6" fmla="*/ 58743 h 200854"/>
                  <a:gd name="connsiteX7" fmla="*/ 109121 w 1003174"/>
                  <a:gd name="connsiteY7" fmla="*/ -138 h 200854"/>
                  <a:gd name="connsiteX8" fmla="*/ 109121 w 1003174"/>
                  <a:gd name="connsiteY8" fmla="*/ 34298 h 200854"/>
                  <a:gd name="connsiteX9" fmla="*/ 569765 w 1003174"/>
                  <a:gd name="connsiteY9" fmla="*/ 34298 h 200854"/>
                  <a:gd name="connsiteX10" fmla="*/ 686413 w 1003174"/>
                  <a:gd name="connsiteY10" fmla="*/ 151825 h 2008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003174" h="200854">
                    <a:moveTo>
                      <a:pt x="1002996" y="151825"/>
                    </a:moveTo>
                    <a:lnTo>
                      <a:pt x="1002996" y="200717"/>
                    </a:lnTo>
                    <a:lnTo>
                      <a:pt x="666350" y="200717"/>
                    </a:lnTo>
                    <a:lnTo>
                      <a:pt x="549702" y="83189"/>
                    </a:lnTo>
                    <a:lnTo>
                      <a:pt x="109121" y="83189"/>
                    </a:lnTo>
                    <a:lnTo>
                      <a:pt x="109121" y="117625"/>
                    </a:lnTo>
                    <a:lnTo>
                      <a:pt x="-178" y="58743"/>
                    </a:lnTo>
                    <a:lnTo>
                      <a:pt x="109121" y="-138"/>
                    </a:lnTo>
                    <a:lnTo>
                      <a:pt x="109121" y="34298"/>
                    </a:lnTo>
                    <a:lnTo>
                      <a:pt x="569765" y="34298"/>
                    </a:lnTo>
                    <a:lnTo>
                      <a:pt x="686413" y="151825"/>
                    </a:lnTo>
                    <a:close/>
                  </a:path>
                </a:pathLst>
              </a:custGeom>
              <a:noFill/>
              <a:ln w="11657" cap="flat">
                <a:solidFill>
                  <a:srgbClr val="FF8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1">
                  <a:latin typeface="Arial Nova Cond Light" panose="020B0306020202020204" pitchFamily="34" charset="0"/>
                </a:endParaRPr>
              </a:p>
            </p:txBody>
          </p:sp>
          <p:sp>
            <p:nvSpPr>
              <p:cNvPr id="1246" name="Freeform: Shape 1245">
                <a:extLst>
                  <a:ext uri="{FF2B5EF4-FFF2-40B4-BE49-F238E27FC236}">
                    <a16:creationId xmlns:a16="http://schemas.microsoft.com/office/drawing/2014/main" id="{AAA63178-BE2D-DBD1-5873-C5B15717ABCC}"/>
                  </a:ext>
                </a:extLst>
              </p:cNvPr>
              <p:cNvSpPr/>
              <p:nvPr/>
            </p:nvSpPr>
            <p:spPr>
              <a:xfrm>
                <a:off x="3083560" y="3993527"/>
                <a:ext cx="109299" cy="117762"/>
              </a:xfrm>
              <a:custGeom>
                <a:avLst/>
                <a:gdLst>
                  <a:gd name="connsiteX0" fmla="*/ 109151 w 109299"/>
                  <a:gd name="connsiteY0" fmla="*/ 83192 h 117762"/>
                  <a:gd name="connsiteX1" fmla="*/ 109151 w 109299"/>
                  <a:gd name="connsiteY1" fmla="*/ 117627 h 117762"/>
                  <a:gd name="connsiteX2" fmla="*/ -148 w 109299"/>
                  <a:gd name="connsiteY2" fmla="*/ 58746 h 117762"/>
                  <a:gd name="connsiteX3" fmla="*/ 109151 w 109299"/>
                  <a:gd name="connsiteY3" fmla="*/ -135 h 117762"/>
                  <a:gd name="connsiteX4" fmla="*/ 109151 w 109299"/>
                  <a:gd name="connsiteY4" fmla="*/ 34300 h 1177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9299" h="117762">
                    <a:moveTo>
                      <a:pt x="109151" y="83192"/>
                    </a:moveTo>
                    <a:lnTo>
                      <a:pt x="109151" y="117627"/>
                    </a:lnTo>
                    <a:lnTo>
                      <a:pt x="-148" y="58746"/>
                    </a:lnTo>
                    <a:lnTo>
                      <a:pt x="109151" y="-135"/>
                    </a:lnTo>
                    <a:lnTo>
                      <a:pt x="109151" y="34300"/>
                    </a:lnTo>
                  </a:path>
                </a:pathLst>
              </a:custGeom>
              <a:noFill/>
              <a:ln w="11657" cap="flat">
                <a:solidFill>
                  <a:srgbClr val="FF8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1">
                  <a:latin typeface="Arial Nova Cond Light" panose="020B0306020202020204" pitchFamily="34" charset="0"/>
                </a:endParaRPr>
              </a:p>
            </p:txBody>
          </p:sp>
          <p:sp>
            <p:nvSpPr>
              <p:cNvPr id="1554" name="Freeform: Shape 1553">
                <a:extLst>
                  <a:ext uri="{FF2B5EF4-FFF2-40B4-BE49-F238E27FC236}">
                    <a16:creationId xmlns:a16="http://schemas.microsoft.com/office/drawing/2014/main" id="{E3FACD62-92A4-7836-1EFA-38335580BC79}"/>
                  </a:ext>
                </a:extLst>
              </p:cNvPr>
              <p:cNvSpPr/>
              <p:nvPr/>
            </p:nvSpPr>
            <p:spPr>
              <a:xfrm>
                <a:off x="3293526" y="4052409"/>
                <a:ext cx="233296" cy="470110"/>
              </a:xfrm>
              <a:custGeom>
                <a:avLst/>
                <a:gdLst>
                  <a:gd name="connsiteX0" fmla="*/ 233130 w 233296"/>
                  <a:gd name="connsiteY0" fmla="*/ 469960 h 470110"/>
                  <a:gd name="connsiteX1" fmla="*/ 233130 w 233296"/>
                  <a:gd name="connsiteY1" fmla="*/ 234905 h 470110"/>
                  <a:gd name="connsiteX2" fmla="*/ -166 w 233296"/>
                  <a:gd name="connsiteY2" fmla="*/ -151 h 4701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33296" h="470110">
                    <a:moveTo>
                      <a:pt x="233130" y="469960"/>
                    </a:moveTo>
                    <a:lnTo>
                      <a:pt x="233130" y="234905"/>
                    </a:lnTo>
                    <a:lnTo>
                      <a:pt x="-166" y="-151"/>
                    </a:lnTo>
                  </a:path>
                </a:pathLst>
              </a:custGeom>
              <a:noFill/>
              <a:ln w="11657" cap="flat">
                <a:solidFill>
                  <a:srgbClr val="FF8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1">
                  <a:latin typeface="Arial Nova Cond Light" panose="020B0306020202020204" pitchFamily="34" charset="0"/>
                </a:endParaRPr>
              </a:p>
            </p:txBody>
          </p:sp>
          <p:sp>
            <p:nvSpPr>
              <p:cNvPr id="1555" name="TextBox 1554">
                <a:extLst>
                  <a:ext uri="{FF2B5EF4-FFF2-40B4-BE49-F238E27FC236}">
                    <a16:creationId xmlns:a16="http://schemas.microsoft.com/office/drawing/2014/main" id="{1B3D2D03-D2B4-59C7-90FD-F060E7F16CA8}"/>
                  </a:ext>
                </a:extLst>
              </p:cNvPr>
              <p:cNvSpPr txBox="1"/>
              <p:nvPr/>
            </p:nvSpPr>
            <p:spPr>
              <a:xfrm>
                <a:off x="3165634" y="4229991"/>
                <a:ext cx="255198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000" b="1" spc="0" baseline="0">
                    <a:ln/>
                    <a:solidFill>
                      <a:srgbClr val="FF8000"/>
                    </a:solidFill>
                    <a:latin typeface="Arial Nova Cond Light" panose="020B0306020202020204" pitchFamily="34" charset="0"/>
                    <a:sym typeface="Arial"/>
                    <a:rtl val="0"/>
                  </a:rPr>
                  <a:t>S</a:t>
                </a:r>
              </a:p>
            </p:txBody>
          </p:sp>
          <p:sp>
            <p:nvSpPr>
              <p:cNvPr id="1556" name="TextBox 1555">
                <a:extLst>
                  <a:ext uri="{FF2B5EF4-FFF2-40B4-BE49-F238E27FC236}">
                    <a16:creationId xmlns:a16="http://schemas.microsoft.com/office/drawing/2014/main" id="{1EBE0C09-A2DC-C872-2D1A-509002DF40DA}"/>
                  </a:ext>
                </a:extLst>
              </p:cNvPr>
              <p:cNvSpPr txBox="1"/>
              <p:nvPr/>
            </p:nvSpPr>
            <p:spPr>
              <a:xfrm>
                <a:off x="3243437" y="4229991"/>
                <a:ext cx="263214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000" b="1" spc="0" baseline="0">
                    <a:ln/>
                    <a:solidFill>
                      <a:srgbClr val="FF8000"/>
                    </a:solidFill>
                    <a:latin typeface="Arial Nova Cond Light" panose="020B0306020202020204" pitchFamily="34" charset="0"/>
                    <a:sym typeface="Arial"/>
                    <a:rtl val="0"/>
                  </a:rPr>
                  <a:t>D</a:t>
                </a:r>
              </a:p>
            </p:txBody>
          </p:sp>
          <p:sp>
            <p:nvSpPr>
              <p:cNvPr id="1557" name="TextBox 1556">
                <a:extLst>
                  <a:ext uri="{FF2B5EF4-FFF2-40B4-BE49-F238E27FC236}">
                    <a16:creationId xmlns:a16="http://schemas.microsoft.com/office/drawing/2014/main" id="{EEB35C52-0D76-92EB-A9BB-ECBE833A3927}"/>
                  </a:ext>
                </a:extLst>
              </p:cNvPr>
              <p:cNvSpPr txBox="1"/>
              <p:nvPr/>
            </p:nvSpPr>
            <p:spPr>
              <a:xfrm>
                <a:off x="3327677" y="4229991"/>
                <a:ext cx="255198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000" b="1" spc="0" baseline="0">
                    <a:ln/>
                    <a:solidFill>
                      <a:srgbClr val="FF8000"/>
                    </a:solidFill>
                    <a:latin typeface="Arial Nova Cond Light" panose="020B0306020202020204" pitchFamily="34" charset="0"/>
                    <a:sym typeface="Arial"/>
                    <a:rtl val="0"/>
                  </a:rPr>
                  <a:t>A</a:t>
                </a:r>
              </a:p>
            </p:txBody>
          </p:sp>
          <p:sp>
            <p:nvSpPr>
              <p:cNvPr id="1558" name="TextBox 1557">
                <a:extLst>
                  <a:ext uri="{FF2B5EF4-FFF2-40B4-BE49-F238E27FC236}">
                    <a16:creationId xmlns:a16="http://schemas.microsoft.com/office/drawing/2014/main" id="{929AE18A-4AA3-DAF2-B3D0-9FEC72F4DCA5}"/>
                  </a:ext>
                </a:extLst>
              </p:cNvPr>
              <p:cNvSpPr txBox="1"/>
              <p:nvPr/>
            </p:nvSpPr>
            <p:spPr>
              <a:xfrm>
                <a:off x="3178757" y="4371025"/>
                <a:ext cx="255198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000" b="1" spc="0" baseline="0">
                    <a:ln/>
                    <a:solidFill>
                      <a:srgbClr val="FF8000"/>
                    </a:solidFill>
                    <a:latin typeface="Arial Nova Cond Light" panose="020B0306020202020204" pitchFamily="34" charset="0"/>
                    <a:sym typeface="Arial"/>
                    <a:rtl val="0"/>
                  </a:rPr>
                  <a:t>S</a:t>
                </a:r>
              </a:p>
            </p:txBody>
          </p:sp>
          <p:sp>
            <p:nvSpPr>
              <p:cNvPr id="1559" name="TextBox 1558">
                <a:extLst>
                  <a:ext uri="{FF2B5EF4-FFF2-40B4-BE49-F238E27FC236}">
                    <a16:creationId xmlns:a16="http://schemas.microsoft.com/office/drawing/2014/main" id="{3301D6A9-7631-B1E1-A0EA-BCDC1BD10501}"/>
                  </a:ext>
                </a:extLst>
              </p:cNvPr>
              <p:cNvSpPr txBox="1"/>
              <p:nvPr/>
            </p:nvSpPr>
            <p:spPr>
              <a:xfrm>
                <a:off x="3256560" y="4371025"/>
                <a:ext cx="255198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000" b="1" spc="0" baseline="0">
                    <a:ln/>
                    <a:solidFill>
                      <a:srgbClr val="FF8000"/>
                    </a:solidFill>
                    <a:latin typeface="Arial Nova Cond Light" panose="020B0306020202020204" pitchFamily="34" charset="0"/>
                    <a:sym typeface="Arial"/>
                    <a:rtl val="0"/>
                  </a:rPr>
                  <a:t>C</a:t>
                </a:r>
              </a:p>
            </p:txBody>
          </p:sp>
          <p:sp>
            <p:nvSpPr>
              <p:cNvPr id="1560" name="TextBox 1559">
                <a:extLst>
                  <a:ext uri="{FF2B5EF4-FFF2-40B4-BE49-F238E27FC236}">
                    <a16:creationId xmlns:a16="http://schemas.microsoft.com/office/drawing/2014/main" id="{8A086315-B6BA-6DCA-74A7-DFF2757FE45B}"/>
                  </a:ext>
                </a:extLst>
              </p:cNvPr>
              <p:cNvSpPr txBox="1"/>
              <p:nvPr/>
            </p:nvSpPr>
            <p:spPr>
              <a:xfrm>
                <a:off x="3340800" y="4371025"/>
                <a:ext cx="24878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000" b="1" spc="0" baseline="0">
                    <a:ln/>
                    <a:solidFill>
                      <a:srgbClr val="FF8000"/>
                    </a:solidFill>
                    <a:latin typeface="Arial Nova Cond Light" panose="020B0306020202020204" pitchFamily="34" charset="0"/>
                    <a:sym typeface="Arial"/>
                    <a:rtl val="0"/>
                  </a:rPr>
                  <a:t>L</a:t>
                </a:r>
              </a:p>
            </p:txBody>
          </p:sp>
          <p:sp>
            <p:nvSpPr>
              <p:cNvPr id="1561" name="Freeform: Shape 1560">
                <a:extLst>
                  <a:ext uri="{FF2B5EF4-FFF2-40B4-BE49-F238E27FC236}">
                    <a16:creationId xmlns:a16="http://schemas.microsoft.com/office/drawing/2014/main" id="{769D800E-00FA-E176-10AE-9BD8B9DD6699}"/>
                  </a:ext>
                </a:extLst>
              </p:cNvPr>
              <p:cNvSpPr/>
              <p:nvPr/>
            </p:nvSpPr>
            <p:spPr>
              <a:xfrm>
                <a:off x="3876767" y="4169936"/>
                <a:ext cx="233296" cy="470110"/>
              </a:xfrm>
              <a:custGeom>
                <a:avLst/>
                <a:gdLst>
                  <a:gd name="connsiteX0" fmla="*/ 233091 w 233296"/>
                  <a:gd name="connsiteY0" fmla="*/ 469952 h 470110"/>
                  <a:gd name="connsiteX1" fmla="*/ 233091 w 233296"/>
                  <a:gd name="connsiteY1" fmla="*/ 234897 h 470110"/>
                  <a:gd name="connsiteX2" fmla="*/ -205 w 233296"/>
                  <a:gd name="connsiteY2" fmla="*/ -159 h 4701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33296" h="470110">
                    <a:moveTo>
                      <a:pt x="233091" y="469952"/>
                    </a:moveTo>
                    <a:lnTo>
                      <a:pt x="233091" y="234897"/>
                    </a:lnTo>
                    <a:lnTo>
                      <a:pt x="-205" y="-159"/>
                    </a:lnTo>
                  </a:path>
                </a:pathLst>
              </a:custGeom>
              <a:noFill/>
              <a:ln w="11657" cap="flat">
                <a:solidFill>
                  <a:srgbClr val="FF8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1">
                  <a:latin typeface="Arial Nova Cond Light" panose="020B0306020202020204" pitchFamily="34" charset="0"/>
                </a:endParaRPr>
              </a:p>
            </p:txBody>
          </p:sp>
          <p:sp>
            <p:nvSpPr>
              <p:cNvPr id="1563" name="TextBox 1562">
                <a:extLst>
                  <a:ext uri="{FF2B5EF4-FFF2-40B4-BE49-F238E27FC236}">
                    <a16:creationId xmlns:a16="http://schemas.microsoft.com/office/drawing/2014/main" id="{37FEB168-DB05-1F8B-7276-A54097C9F3A5}"/>
                  </a:ext>
                </a:extLst>
              </p:cNvPr>
              <p:cNvSpPr txBox="1"/>
              <p:nvPr/>
            </p:nvSpPr>
            <p:spPr>
              <a:xfrm>
                <a:off x="3826678" y="4347519"/>
                <a:ext cx="263214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000" b="1" spc="0" baseline="0">
                    <a:ln/>
                    <a:solidFill>
                      <a:srgbClr val="FF8000"/>
                    </a:solidFill>
                    <a:latin typeface="Arial Nova Cond Light" panose="020B0306020202020204" pitchFamily="34" charset="0"/>
                    <a:sym typeface="Arial"/>
                    <a:rtl val="0"/>
                  </a:rPr>
                  <a:t>D</a:t>
                </a:r>
              </a:p>
            </p:txBody>
          </p:sp>
          <p:sp>
            <p:nvSpPr>
              <p:cNvPr id="1564" name="TextBox 1563">
                <a:extLst>
                  <a:ext uri="{FF2B5EF4-FFF2-40B4-BE49-F238E27FC236}">
                    <a16:creationId xmlns:a16="http://schemas.microsoft.com/office/drawing/2014/main" id="{B4741A21-ED2C-DB35-FC55-0155ADC86C8F}"/>
                  </a:ext>
                </a:extLst>
              </p:cNvPr>
              <p:cNvSpPr txBox="1"/>
              <p:nvPr/>
            </p:nvSpPr>
            <p:spPr>
              <a:xfrm>
                <a:off x="3910918" y="4347519"/>
                <a:ext cx="255198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000" b="1" spc="0" baseline="0">
                    <a:ln/>
                    <a:solidFill>
                      <a:srgbClr val="FF8000"/>
                    </a:solidFill>
                    <a:latin typeface="Arial Nova Cond Light" panose="020B0306020202020204" pitchFamily="34" charset="0"/>
                    <a:sym typeface="Arial"/>
                    <a:rtl val="0"/>
                  </a:rPr>
                  <a:t>A</a:t>
                </a:r>
              </a:p>
            </p:txBody>
          </p:sp>
          <p:sp>
            <p:nvSpPr>
              <p:cNvPr id="1571" name="Freeform: Shape 1570">
                <a:extLst>
                  <a:ext uri="{FF2B5EF4-FFF2-40B4-BE49-F238E27FC236}">
                    <a16:creationId xmlns:a16="http://schemas.microsoft.com/office/drawing/2014/main" id="{E366F697-5EAE-0447-B76A-E8D18C82555B}"/>
                  </a:ext>
                </a:extLst>
              </p:cNvPr>
              <p:cNvSpPr/>
              <p:nvPr/>
            </p:nvSpPr>
            <p:spPr>
              <a:xfrm>
                <a:off x="3643471" y="3758589"/>
                <a:ext cx="233296" cy="117527"/>
              </a:xfrm>
              <a:custGeom>
                <a:avLst/>
                <a:gdLst>
                  <a:gd name="connsiteX0" fmla="*/ -190 w 233296"/>
                  <a:gd name="connsiteY0" fmla="*/ 58644 h 117527"/>
                  <a:gd name="connsiteX1" fmla="*/ -190 w 233296"/>
                  <a:gd name="connsiteY1" fmla="*/ -120 h 117527"/>
                  <a:gd name="connsiteX2" fmla="*/ 116458 w 233296"/>
                  <a:gd name="connsiteY2" fmla="*/ -120 h 117527"/>
                  <a:gd name="connsiteX3" fmla="*/ 116458 w 233296"/>
                  <a:gd name="connsiteY3" fmla="*/ 117408 h 117527"/>
                  <a:gd name="connsiteX4" fmla="*/ 233107 w 233296"/>
                  <a:gd name="connsiteY4" fmla="*/ 117408 h 117527"/>
                  <a:gd name="connsiteX5" fmla="*/ 233107 w 233296"/>
                  <a:gd name="connsiteY5" fmla="*/ 58644 h 1175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33296" h="117527">
                    <a:moveTo>
                      <a:pt x="-190" y="58644"/>
                    </a:moveTo>
                    <a:lnTo>
                      <a:pt x="-190" y="-120"/>
                    </a:lnTo>
                    <a:lnTo>
                      <a:pt x="116458" y="-120"/>
                    </a:lnTo>
                    <a:lnTo>
                      <a:pt x="116458" y="117408"/>
                    </a:lnTo>
                    <a:lnTo>
                      <a:pt x="233107" y="117408"/>
                    </a:lnTo>
                    <a:lnTo>
                      <a:pt x="233107" y="58644"/>
                    </a:lnTo>
                  </a:path>
                </a:pathLst>
              </a:custGeom>
              <a:noFill/>
              <a:ln w="32828" cap="flat">
                <a:solidFill>
                  <a:srgbClr val="05A1D1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1">
                  <a:latin typeface="Arial Nova Cond Light" panose="020B0306020202020204" pitchFamily="34" charset="0"/>
                </a:endParaRPr>
              </a:p>
            </p:txBody>
          </p:sp>
          <p:sp>
            <p:nvSpPr>
              <p:cNvPr id="1572" name="Freeform: Shape 1571">
                <a:extLst>
                  <a:ext uri="{FF2B5EF4-FFF2-40B4-BE49-F238E27FC236}">
                    <a16:creationId xmlns:a16="http://schemas.microsoft.com/office/drawing/2014/main" id="{12184E6E-778F-DE85-C457-AB2BA9FFFB54}"/>
                  </a:ext>
                </a:extLst>
              </p:cNvPr>
              <p:cNvSpPr/>
              <p:nvPr/>
            </p:nvSpPr>
            <p:spPr>
              <a:xfrm>
                <a:off x="3643471" y="3523534"/>
                <a:ext cx="233296" cy="117527"/>
              </a:xfrm>
              <a:custGeom>
                <a:avLst/>
                <a:gdLst>
                  <a:gd name="connsiteX0" fmla="*/ -190 w 233296"/>
                  <a:gd name="connsiteY0" fmla="*/ 58660 h 117527"/>
                  <a:gd name="connsiteX1" fmla="*/ -190 w 233296"/>
                  <a:gd name="connsiteY1" fmla="*/ -104 h 117527"/>
                  <a:gd name="connsiteX2" fmla="*/ 116458 w 233296"/>
                  <a:gd name="connsiteY2" fmla="*/ -104 h 117527"/>
                  <a:gd name="connsiteX3" fmla="*/ 116458 w 233296"/>
                  <a:gd name="connsiteY3" fmla="*/ 117424 h 117527"/>
                  <a:gd name="connsiteX4" fmla="*/ 233107 w 233296"/>
                  <a:gd name="connsiteY4" fmla="*/ 117424 h 117527"/>
                  <a:gd name="connsiteX5" fmla="*/ 233107 w 233296"/>
                  <a:gd name="connsiteY5" fmla="*/ 58660 h 1175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33296" h="117527">
                    <a:moveTo>
                      <a:pt x="-190" y="58660"/>
                    </a:moveTo>
                    <a:lnTo>
                      <a:pt x="-190" y="-104"/>
                    </a:lnTo>
                    <a:lnTo>
                      <a:pt x="116458" y="-104"/>
                    </a:lnTo>
                    <a:lnTo>
                      <a:pt x="116458" y="117424"/>
                    </a:lnTo>
                    <a:lnTo>
                      <a:pt x="233107" y="117424"/>
                    </a:lnTo>
                    <a:lnTo>
                      <a:pt x="233107" y="58660"/>
                    </a:lnTo>
                  </a:path>
                </a:pathLst>
              </a:custGeom>
              <a:noFill/>
              <a:ln w="32828" cap="flat">
                <a:solidFill>
                  <a:srgbClr val="05A1D1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1">
                  <a:latin typeface="Arial Nova Cond Light" panose="020B0306020202020204" pitchFamily="34" charset="0"/>
                </a:endParaRPr>
              </a:p>
            </p:txBody>
          </p:sp>
          <p:sp>
            <p:nvSpPr>
              <p:cNvPr id="1573" name="Freeform: Shape 1572">
                <a:extLst>
                  <a:ext uri="{FF2B5EF4-FFF2-40B4-BE49-F238E27FC236}">
                    <a16:creationId xmlns:a16="http://schemas.microsoft.com/office/drawing/2014/main" id="{C036394F-5769-BE30-AA2A-B74F8FCAABE9}"/>
                  </a:ext>
                </a:extLst>
              </p:cNvPr>
              <p:cNvSpPr/>
              <p:nvPr/>
            </p:nvSpPr>
            <p:spPr>
              <a:xfrm>
                <a:off x="3643471" y="3288479"/>
                <a:ext cx="233296" cy="117527"/>
              </a:xfrm>
              <a:custGeom>
                <a:avLst/>
                <a:gdLst>
                  <a:gd name="connsiteX0" fmla="*/ -190 w 233296"/>
                  <a:gd name="connsiteY0" fmla="*/ 58675 h 117527"/>
                  <a:gd name="connsiteX1" fmla="*/ -190 w 233296"/>
                  <a:gd name="connsiteY1" fmla="*/ -88 h 117527"/>
                  <a:gd name="connsiteX2" fmla="*/ 116458 w 233296"/>
                  <a:gd name="connsiteY2" fmla="*/ -88 h 117527"/>
                  <a:gd name="connsiteX3" fmla="*/ 116458 w 233296"/>
                  <a:gd name="connsiteY3" fmla="*/ 117439 h 117527"/>
                  <a:gd name="connsiteX4" fmla="*/ 233107 w 233296"/>
                  <a:gd name="connsiteY4" fmla="*/ 117439 h 117527"/>
                  <a:gd name="connsiteX5" fmla="*/ 233107 w 233296"/>
                  <a:gd name="connsiteY5" fmla="*/ 58675 h 1175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33296" h="117527">
                    <a:moveTo>
                      <a:pt x="-190" y="58675"/>
                    </a:moveTo>
                    <a:lnTo>
                      <a:pt x="-190" y="-88"/>
                    </a:lnTo>
                    <a:lnTo>
                      <a:pt x="116458" y="-88"/>
                    </a:lnTo>
                    <a:lnTo>
                      <a:pt x="116458" y="117439"/>
                    </a:lnTo>
                    <a:lnTo>
                      <a:pt x="233107" y="117439"/>
                    </a:lnTo>
                    <a:lnTo>
                      <a:pt x="233107" y="58675"/>
                    </a:lnTo>
                  </a:path>
                </a:pathLst>
              </a:custGeom>
              <a:noFill/>
              <a:ln w="32828" cap="flat">
                <a:solidFill>
                  <a:srgbClr val="05A1D1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1">
                  <a:latin typeface="Arial Nova Cond Light" panose="020B0306020202020204" pitchFamily="34" charset="0"/>
                </a:endParaRPr>
              </a:p>
            </p:txBody>
          </p:sp>
          <p:sp>
            <p:nvSpPr>
              <p:cNvPr id="1574" name="Freeform: Shape 1573">
                <a:extLst>
                  <a:ext uri="{FF2B5EF4-FFF2-40B4-BE49-F238E27FC236}">
                    <a16:creationId xmlns:a16="http://schemas.microsoft.com/office/drawing/2014/main" id="{3EEE3B1F-B416-CCA9-0762-D7B43EFF2CEC}"/>
                  </a:ext>
                </a:extLst>
              </p:cNvPr>
              <p:cNvSpPr/>
              <p:nvPr/>
            </p:nvSpPr>
            <p:spPr>
              <a:xfrm>
                <a:off x="3643471" y="3053423"/>
                <a:ext cx="233296" cy="117527"/>
              </a:xfrm>
              <a:custGeom>
                <a:avLst/>
                <a:gdLst>
                  <a:gd name="connsiteX0" fmla="*/ -190 w 233296"/>
                  <a:gd name="connsiteY0" fmla="*/ 58691 h 117527"/>
                  <a:gd name="connsiteX1" fmla="*/ -190 w 233296"/>
                  <a:gd name="connsiteY1" fmla="*/ -73 h 117527"/>
                  <a:gd name="connsiteX2" fmla="*/ 116458 w 233296"/>
                  <a:gd name="connsiteY2" fmla="*/ -73 h 117527"/>
                  <a:gd name="connsiteX3" fmla="*/ 116458 w 233296"/>
                  <a:gd name="connsiteY3" fmla="*/ 117455 h 117527"/>
                  <a:gd name="connsiteX4" fmla="*/ 233107 w 233296"/>
                  <a:gd name="connsiteY4" fmla="*/ 117455 h 117527"/>
                  <a:gd name="connsiteX5" fmla="*/ 233107 w 233296"/>
                  <a:gd name="connsiteY5" fmla="*/ 58691 h 1175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33296" h="117527">
                    <a:moveTo>
                      <a:pt x="-190" y="58691"/>
                    </a:moveTo>
                    <a:lnTo>
                      <a:pt x="-190" y="-73"/>
                    </a:lnTo>
                    <a:lnTo>
                      <a:pt x="116458" y="-73"/>
                    </a:lnTo>
                    <a:lnTo>
                      <a:pt x="116458" y="117455"/>
                    </a:lnTo>
                    <a:lnTo>
                      <a:pt x="233107" y="117455"/>
                    </a:lnTo>
                    <a:lnTo>
                      <a:pt x="233107" y="58691"/>
                    </a:lnTo>
                  </a:path>
                </a:pathLst>
              </a:custGeom>
              <a:noFill/>
              <a:ln w="32828" cap="flat">
                <a:solidFill>
                  <a:srgbClr val="05A1D1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1">
                  <a:latin typeface="Arial Nova Cond Light" panose="020B0306020202020204" pitchFamily="34" charset="0"/>
                </a:endParaRPr>
              </a:p>
            </p:txBody>
          </p:sp>
          <p:sp>
            <p:nvSpPr>
              <p:cNvPr id="1575" name="Freeform: Shape 1574">
                <a:extLst>
                  <a:ext uri="{FF2B5EF4-FFF2-40B4-BE49-F238E27FC236}">
                    <a16:creationId xmlns:a16="http://schemas.microsoft.com/office/drawing/2014/main" id="{BB782E04-8AD0-EA3E-466A-343A3B2E3A27}"/>
                  </a:ext>
                </a:extLst>
              </p:cNvPr>
              <p:cNvSpPr/>
              <p:nvPr/>
            </p:nvSpPr>
            <p:spPr>
              <a:xfrm>
                <a:off x="3643471" y="2818368"/>
                <a:ext cx="233296" cy="117527"/>
              </a:xfrm>
              <a:custGeom>
                <a:avLst/>
                <a:gdLst>
                  <a:gd name="connsiteX0" fmla="*/ -190 w 233296"/>
                  <a:gd name="connsiteY0" fmla="*/ 58707 h 117527"/>
                  <a:gd name="connsiteX1" fmla="*/ -190 w 233296"/>
                  <a:gd name="connsiteY1" fmla="*/ -57 h 117527"/>
                  <a:gd name="connsiteX2" fmla="*/ 116458 w 233296"/>
                  <a:gd name="connsiteY2" fmla="*/ -57 h 117527"/>
                  <a:gd name="connsiteX3" fmla="*/ 116458 w 233296"/>
                  <a:gd name="connsiteY3" fmla="*/ 117471 h 117527"/>
                  <a:gd name="connsiteX4" fmla="*/ 233107 w 233296"/>
                  <a:gd name="connsiteY4" fmla="*/ 117471 h 117527"/>
                  <a:gd name="connsiteX5" fmla="*/ 233107 w 233296"/>
                  <a:gd name="connsiteY5" fmla="*/ 58707 h 1175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33296" h="117527">
                    <a:moveTo>
                      <a:pt x="-190" y="58707"/>
                    </a:moveTo>
                    <a:lnTo>
                      <a:pt x="-190" y="-57"/>
                    </a:lnTo>
                    <a:lnTo>
                      <a:pt x="116458" y="-57"/>
                    </a:lnTo>
                    <a:lnTo>
                      <a:pt x="116458" y="117471"/>
                    </a:lnTo>
                    <a:lnTo>
                      <a:pt x="233107" y="117471"/>
                    </a:lnTo>
                    <a:lnTo>
                      <a:pt x="233107" y="58707"/>
                    </a:lnTo>
                  </a:path>
                </a:pathLst>
              </a:custGeom>
              <a:noFill/>
              <a:ln w="32828" cap="flat">
                <a:solidFill>
                  <a:srgbClr val="05A1D1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1">
                  <a:latin typeface="Arial Nova Cond Light" panose="020B0306020202020204" pitchFamily="34" charset="0"/>
                </a:endParaRPr>
              </a:p>
            </p:txBody>
          </p:sp>
          <p:sp>
            <p:nvSpPr>
              <p:cNvPr id="1576" name="Freeform: Shape 1575">
                <a:extLst>
                  <a:ext uri="{FF2B5EF4-FFF2-40B4-BE49-F238E27FC236}">
                    <a16:creationId xmlns:a16="http://schemas.microsoft.com/office/drawing/2014/main" id="{48A4C8D7-E146-E332-3ADC-A2BE3D92CC4D}"/>
                  </a:ext>
                </a:extLst>
              </p:cNvPr>
              <p:cNvSpPr/>
              <p:nvPr/>
            </p:nvSpPr>
            <p:spPr>
              <a:xfrm>
                <a:off x="3643471" y="2583312"/>
                <a:ext cx="233296" cy="117527"/>
              </a:xfrm>
              <a:custGeom>
                <a:avLst/>
                <a:gdLst>
                  <a:gd name="connsiteX0" fmla="*/ -190 w 233296"/>
                  <a:gd name="connsiteY0" fmla="*/ 58722 h 117527"/>
                  <a:gd name="connsiteX1" fmla="*/ -190 w 233296"/>
                  <a:gd name="connsiteY1" fmla="*/ -42 h 117527"/>
                  <a:gd name="connsiteX2" fmla="*/ 116458 w 233296"/>
                  <a:gd name="connsiteY2" fmla="*/ -42 h 117527"/>
                  <a:gd name="connsiteX3" fmla="*/ 116458 w 233296"/>
                  <a:gd name="connsiteY3" fmla="*/ 117486 h 117527"/>
                  <a:gd name="connsiteX4" fmla="*/ 233107 w 233296"/>
                  <a:gd name="connsiteY4" fmla="*/ 117486 h 117527"/>
                  <a:gd name="connsiteX5" fmla="*/ 233107 w 233296"/>
                  <a:gd name="connsiteY5" fmla="*/ 58722 h 1175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33296" h="117527">
                    <a:moveTo>
                      <a:pt x="-190" y="58722"/>
                    </a:moveTo>
                    <a:lnTo>
                      <a:pt x="-190" y="-42"/>
                    </a:lnTo>
                    <a:lnTo>
                      <a:pt x="116458" y="-42"/>
                    </a:lnTo>
                    <a:lnTo>
                      <a:pt x="116458" y="117486"/>
                    </a:lnTo>
                    <a:lnTo>
                      <a:pt x="233107" y="117486"/>
                    </a:lnTo>
                    <a:lnTo>
                      <a:pt x="233107" y="58722"/>
                    </a:lnTo>
                  </a:path>
                </a:pathLst>
              </a:custGeom>
              <a:noFill/>
              <a:ln w="32828" cap="flat">
                <a:solidFill>
                  <a:srgbClr val="05A1D1">
                    <a:alpha val="5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1">
                  <a:latin typeface="Arial Nova Cond Light" panose="020B0306020202020204" pitchFamily="34" charset="0"/>
                </a:endParaRPr>
              </a:p>
            </p:txBody>
          </p:sp>
        </p:grpSp>
      </p:grpSp>
      <p:grpSp>
        <p:nvGrpSpPr>
          <p:cNvPr id="1601" name="Group 1600">
            <a:extLst>
              <a:ext uri="{FF2B5EF4-FFF2-40B4-BE49-F238E27FC236}">
                <a16:creationId xmlns:a16="http://schemas.microsoft.com/office/drawing/2014/main" id="{44A754D8-CC49-1D71-E004-05E43866BC2C}"/>
              </a:ext>
            </a:extLst>
          </p:cNvPr>
          <p:cNvGrpSpPr/>
          <p:nvPr/>
        </p:nvGrpSpPr>
        <p:grpSpPr>
          <a:xfrm>
            <a:off x="7726158" y="2548054"/>
            <a:ext cx="1347636" cy="352583"/>
            <a:chOff x="7726158" y="2548054"/>
            <a:chExt cx="1347636" cy="352583"/>
          </a:xfrm>
        </p:grpSpPr>
        <p:sp>
          <p:nvSpPr>
            <p:cNvPr id="1174" name="Freeform: Shape 1173">
              <a:extLst>
                <a:ext uri="{FF2B5EF4-FFF2-40B4-BE49-F238E27FC236}">
                  <a16:creationId xmlns:a16="http://schemas.microsoft.com/office/drawing/2014/main" id="{05323125-9AE8-7411-D2BB-075631118CD7}"/>
                </a:ext>
              </a:extLst>
            </p:cNvPr>
            <p:cNvSpPr/>
            <p:nvPr/>
          </p:nvSpPr>
          <p:spPr>
            <a:xfrm>
              <a:off x="7726158" y="2841873"/>
              <a:ext cx="1254318" cy="53383"/>
            </a:xfrm>
            <a:custGeom>
              <a:avLst/>
              <a:gdLst>
                <a:gd name="connsiteX0" fmla="*/ -497 w 1254318"/>
                <a:gd name="connsiteY0" fmla="*/ -55 h 53383"/>
                <a:gd name="connsiteX1" fmla="*/ 1253822 w 1254318"/>
                <a:gd name="connsiteY1" fmla="*/ -55 h 53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54318" h="53383">
                  <a:moveTo>
                    <a:pt x="-497" y="-55"/>
                  </a:moveTo>
                  <a:lnTo>
                    <a:pt x="1253822" y="-55"/>
                  </a:lnTo>
                </a:path>
              </a:pathLst>
            </a:custGeom>
            <a:noFill/>
            <a:ln w="22239" cap="flat">
              <a:solidFill>
                <a:srgbClr val="FF8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b="1">
                <a:latin typeface="Arial Nova Cond Light" panose="020B0306020202020204" pitchFamily="34" charset="0"/>
              </a:endParaRPr>
            </a:p>
          </p:txBody>
        </p:sp>
        <p:sp>
          <p:nvSpPr>
            <p:cNvPr id="1175" name="Freeform: Shape 1174">
              <a:extLst>
                <a:ext uri="{FF2B5EF4-FFF2-40B4-BE49-F238E27FC236}">
                  <a16:creationId xmlns:a16="http://schemas.microsoft.com/office/drawing/2014/main" id="{65C11D8C-1C33-DC3E-48F8-C9592FD1D489}"/>
                </a:ext>
              </a:extLst>
            </p:cNvPr>
            <p:cNvSpPr/>
            <p:nvPr/>
          </p:nvSpPr>
          <p:spPr>
            <a:xfrm>
              <a:off x="8980476" y="2810494"/>
              <a:ext cx="93318" cy="62759"/>
            </a:xfrm>
            <a:custGeom>
              <a:avLst/>
              <a:gdLst>
                <a:gd name="connsiteX0" fmla="*/ 92777 w 93318"/>
                <a:gd name="connsiteY0" fmla="*/ 31325 h 62759"/>
                <a:gd name="connsiteX1" fmla="*/ -542 w 93318"/>
                <a:gd name="connsiteY1" fmla="*/ 62705 h 62759"/>
                <a:gd name="connsiteX2" fmla="*/ -542 w 93318"/>
                <a:gd name="connsiteY2" fmla="*/ -55 h 62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3318" h="62759">
                  <a:moveTo>
                    <a:pt x="92777" y="31325"/>
                  </a:moveTo>
                  <a:lnTo>
                    <a:pt x="-542" y="62705"/>
                  </a:lnTo>
                  <a:lnTo>
                    <a:pt x="-542" y="-55"/>
                  </a:lnTo>
                  <a:close/>
                </a:path>
              </a:pathLst>
            </a:custGeom>
            <a:solidFill>
              <a:srgbClr val="FF8000"/>
            </a:solidFill>
            <a:ln w="116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b="1">
                <a:latin typeface="Arial Nova Cond Light" panose="020B0306020202020204" pitchFamily="34" charset="0"/>
              </a:endParaRPr>
            </a:p>
          </p:txBody>
        </p:sp>
        <p:sp>
          <p:nvSpPr>
            <p:cNvPr id="1176" name="Freeform: Shape 1175">
              <a:extLst>
                <a:ext uri="{FF2B5EF4-FFF2-40B4-BE49-F238E27FC236}">
                  <a16:creationId xmlns:a16="http://schemas.microsoft.com/office/drawing/2014/main" id="{24E92A21-9D69-C86E-CFCE-FA8D60805B01}"/>
                </a:ext>
              </a:extLst>
            </p:cNvPr>
            <p:cNvSpPr/>
            <p:nvPr/>
          </p:nvSpPr>
          <p:spPr>
            <a:xfrm>
              <a:off x="8980476" y="2810494"/>
              <a:ext cx="93318" cy="62759"/>
            </a:xfrm>
            <a:custGeom>
              <a:avLst/>
              <a:gdLst>
                <a:gd name="connsiteX0" fmla="*/ 92777 w 93318"/>
                <a:gd name="connsiteY0" fmla="*/ 31325 h 62759"/>
                <a:gd name="connsiteX1" fmla="*/ -542 w 93318"/>
                <a:gd name="connsiteY1" fmla="*/ 62705 h 62759"/>
                <a:gd name="connsiteX2" fmla="*/ -542 w 93318"/>
                <a:gd name="connsiteY2" fmla="*/ -55 h 62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3318" h="62759">
                  <a:moveTo>
                    <a:pt x="92777" y="31325"/>
                  </a:moveTo>
                  <a:lnTo>
                    <a:pt x="-542" y="62705"/>
                  </a:lnTo>
                  <a:lnTo>
                    <a:pt x="-542" y="-55"/>
                  </a:lnTo>
                  <a:close/>
                </a:path>
              </a:pathLst>
            </a:custGeom>
            <a:noFill/>
            <a:ln w="11657" cap="flat">
              <a:solidFill>
                <a:srgbClr val="FF8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b="1">
                <a:latin typeface="Arial Nova Cond Light" panose="020B0306020202020204" pitchFamily="34" charset="0"/>
              </a:endParaRPr>
            </a:p>
          </p:txBody>
        </p:sp>
        <p:sp>
          <p:nvSpPr>
            <p:cNvPr id="1182" name="Freeform: Shape 1181">
              <a:extLst>
                <a:ext uri="{FF2B5EF4-FFF2-40B4-BE49-F238E27FC236}">
                  <a16:creationId xmlns:a16="http://schemas.microsoft.com/office/drawing/2014/main" id="{37C559A9-0C87-4DC5-055A-766559B1131A}"/>
                </a:ext>
              </a:extLst>
            </p:cNvPr>
            <p:cNvSpPr/>
            <p:nvPr/>
          </p:nvSpPr>
          <p:spPr>
            <a:xfrm>
              <a:off x="7726158" y="2606818"/>
              <a:ext cx="1254318" cy="53383"/>
            </a:xfrm>
            <a:custGeom>
              <a:avLst/>
              <a:gdLst>
                <a:gd name="connsiteX0" fmla="*/ -497 w 1254318"/>
                <a:gd name="connsiteY0" fmla="*/ -39 h 53383"/>
                <a:gd name="connsiteX1" fmla="*/ 1253822 w 1254318"/>
                <a:gd name="connsiteY1" fmla="*/ -39 h 53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54318" h="53383">
                  <a:moveTo>
                    <a:pt x="-497" y="-39"/>
                  </a:moveTo>
                  <a:lnTo>
                    <a:pt x="1253822" y="-39"/>
                  </a:lnTo>
                </a:path>
              </a:pathLst>
            </a:custGeom>
            <a:noFill/>
            <a:ln w="22239" cap="flat">
              <a:solidFill>
                <a:srgbClr val="FF8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b="1">
                <a:latin typeface="Arial Nova Cond Light" panose="020B0306020202020204" pitchFamily="34" charset="0"/>
              </a:endParaRPr>
            </a:p>
          </p:txBody>
        </p:sp>
        <p:sp>
          <p:nvSpPr>
            <p:cNvPr id="1183" name="Freeform: Shape 1182">
              <a:extLst>
                <a:ext uri="{FF2B5EF4-FFF2-40B4-BE49-F238E27FC236}">
                  <a16:creationId xmlns:a16="http://schemas.microsoft.com/office/drawing/2014/main" id="{618CFCE5-8765-034E-7F99-9559F2AA6F66}"/>
                </a:ext>
              </a:extLst>
            </p:cNvPr>
            <p:cNvSpPr/>
            <p:nvPr/>
          </p:nvSpPr>
          <p:spPr>
            <a:xfrm>
              <a:off x="8980476" y="2575438"/>
              <a:ext cx="93318" cy="62759"/>
            </a:xfrm>
            <a:custGeom>
              <a:avLst/>
              <a:gdLst>
                <a:gd name="connsiteX0" fmla="*/ 92777 w 93318"/>
                <a:gd name="connsiteY0" fmla="*/ 31341 h 62759"/>
                <a:gd name="connsiteX1" fmla="*/ -542 w 93318"/>
                <a:gd name="connsiteY1" fmla="*/ 62720 h 62759"/>
                <a:gd name="connsiteX2" fmla="*/ -542 w 93318"/>
                <a:gd name="connsiteY2" fmla="*/ -39 h 62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3318" h="62759">
                  <a:moveTo>
                    <a:pt x="92777" y="31341"/>
                  </a:moveTo>
                  <a:lnTo>
                    <a:pt x="-542" y="62720"/>
                  </a:lnTo>
                  <a:lnTo>
                    <a:pt x="-542" y="-39"/>
                  </a:lnTo>
                  <a:close/>
                </a:path>
              </a:pathLst>
            </a:custGeom>
            <a:solidFill>
              <a:srgbClr val="FF8000"/>
            </a:solidFill>
            <a:ln w="116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b="1">
                <a:latin typeface="Arial Nova Cond Light" panose="020B0306020202020204" pitchFamily="34" charset="0"/>
              </a:endParaRPr>
            </a:p>
          </p:txBody>
        </p:sp>
        <p:sp>
          <p:nvSpPr>
            <p:cNvPr id="1184" name="Freeform: Shape 1183">
              <a:extLst>
                <a:ext uri="{FF2B5EF4-FFF2-40B4-BE49-F238E27FC236}">
                  <a16:creationId xmlns:a16="http://schemas.microsoft.com/office/drawing/2014/main" id="{509EBD37-7C0F-8530-722F-92E8A9EE546D}"/>
                </a:ext>
              </a:extLst>
            </p:cNvPr>
            <p:cNvSpPr/>
            <p:nvPr/>
          </p:nvSpPr>
          <p:spPr>
            <a:xfrm>
              <a:off x="8980476" y="2575438"/>
              <a:ext cx="93318" cy="62759"/>
            </a:xfrm>
            <a:custGeom>
              <a:avLst/>
              <a:gdLst>
                <a:gd name="connsiteX0" fmla="*/ 92777 w 93318"/>
                <a:gd name="connsiteY0" fmla="*/ 31341 h 62759"/>
                <a:gd name="connsiteX1" fmla="*/ -542 w 93318"/>
                <a:gd name="connsiteY1" fmla="*/ 62720 h 62759"/>
                <a:gd name="connsiteX2" fmla="*/ -542 w 93318"/>
                <a:gd name="connsiteY2" fmla="*/ -39 h 62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3318" h="62759">
                  <a:moveTo>
                    <a:pt x="92777" y="31341"/>
                  </a:moveTo>
                  <a:lnTo>
                    <a:pt x="-542" y="62720"/>
                  </a:lnTo>
                  <a:lnTo>
                    <a:pt x="-542" y="-39"/>
                  </a:lnTo>
                  <a:close/>
                </a:path>
              </a:pathLst>
            </a:custGeom>
            <a:noFill/>
            <a:ln w="11657" cap="flat">
              <a:solidFill>
                <a:srgbClr val="FF8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b="1">
                <a:latin typeface="Arial Nova Cond Light" panose="020B0306020202020204" pitchFamily="34" charset="0"/>
              </a:endParaRPr>
            </a:p>
          </p:txBody>
        </p:sp>
        <p:sp>
          <p:nvSpPr>
            <p:cNvPr id="1577" name="Freeform: Shape 1576">
              <a:extLst>
                <a:ext uri="{FF2B5EF4-FFF2-40B4-BE49-F238E27FC236}">
                  <a16:creationId xmlns:a16="http://schemas.microsoft.com/office/drawing/2014/main" id="{7AF4EAC4-D2E9-C707-0210-B827376D0531}"/>
                </a:ext>
              </a:extLst>
            </p:cNvPr>
            <p:cNvSpPr/>
            <p:nvPr/>
          </p:nvSpPr>
          <p:spPr>
            <a:xfrm>
              <a:off x="8309399" y="2783110"/>
              <a:ext cx="233296" cy="117527"/>
            </a:xfrm>
            <a:custGeom>
              <a:avLst/>
              <a:gdLst>
                <a:gd name="connsiteX0" fmla="*/ -502 w 233296"/>
                <a:gd name="connsiteY0" fmla="*/ 58709 h 117527"/>
                <a:gd name="connsiteX1" fmla="*/ -502 w 233296"/>
                <a:gd name="connsiteY1" fmla="*/ -55 h 117527"/>
                <a:gd name="connsiteX2" fmla="*/ 116146 w 233296"/>
                <a:gd name="connsiteY2" fmla="*/ -55 h 117527"/>
                <a:gd name="connsiteX3" fmla="*/ 116146 w 233296"/>
                <a:gd name="connsiteY3" fmla="*/ 117473 h 117527"/>
                <a:gd name="connsiteX4" fmla="*/ 232795 w 233296"/>
                <a:gd name="connsiteY4" fmla="*/ 117473 h 117527"/>
                <a:gd name="connsiteX5" fmla="*/ 232795 w 233296"/>
                <a:gd name="connsiteY5" fmla="*/ 58709 h 117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3296" h="117527">
                  <a:moveTo>
                    <a:pt x="-502" y="58709"/>
                  </a:moveTo>
                  <a:lnTo>
                    <a:pt x="-502" y="-55"/>
                  </a:lnTo>
                  <a:lnTo>
                    <a:pt x="116146" y="-55"/>
                  </a:lnTo>
                  <a:lnTo>
                    <a:pt x="116146" y="117473"/>
                  </a:lnTo>
                  <a:lnTo>
                    <a:pt x="232795" y="117473"/>
                  </a:lnTo>
                  <a:lnTo>
                    <a:pt x="232795" y="58709"/>
                  </a:lnTo>
                </a:path>
              </a:pathLst>
            </a:custGeom>
            <a:noFill/>
            <a:ln w="32828" cap="flat">
              <a:solidFill>
                <a:srgbClr val="05A1D1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b="1">
                <a:latin typeface="Arial Nova Cond Light" panose="020B0306020202020204" pitchFamily="34" charset="0"/>
              </a:endParaRPr>
            </a:p>
          </p:txBody>
        </p:sp>
        <p:sp>
          <p:nvSpPr>
            <p:cNvPr id="1578" name="Freeform: Shape 1577">
              <a:extLst>
                <a:ext uri="{FF2B5EF4-FFF2-40B4-BE49-F238E27FC236}">
                  <a16:creationId xmlns:a16="http://schemas.microsoft.com/office/drawing/2014/main" id="{42452FA6-01FA-0FC5-6E6A-562546C3F110}"/>
                </a:ext>
              </a:extLst>
            </p:cNvPr>
            <p:cNvSpPr/>
            <p:nvPr/>
          </p:nvSpPr>
          <p:spPr>
            <a:xfrm>
              <a:off x="8309399" y="2548054"/>
              <a:ext cx="233296" cy="117527"/>
            </a:xfrm>
            <a:custGeom>
              <a:avLst/>
              <a:gdLst>
                <a:gd name="connsiteX0" fmla="*/ -502 w 233296"/>
                <a:gd name="connsiteY0" fmla="*/ 58725 h 117527"/>
                <a:gd name="connsiteX1" fmla="*/ -502 w 233296"/>
                <a:gd name="connsiteY1" fmla="*/ -39 h 117527"/>
                <a:gd name="connsiteX2" fmla="*/ 116146 w 233296"/>
                <a:gd name="connsiteY2" fmla="*/ -39 h 117527"/>
                <a:gd name="connsiteX3" fmla="*/ 116146 w 233296"/>
                <a:gd name="connsiteY3" fmla="*/ 117488 h 117527"/>
                <a:gd name="connsiteX4" fmla="*/ 232795 w 233296"/>
                <a:gd name="connsiteY4" fmla="*/ 117488 h 117527"/>
                <a:gd name="connsiteX5" fmla="*/ 232795 w 233296"/>
                <a:gd name="connsiteY5" fmla="*/ 58725 h 117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3296" h="117527">
                  <a:moveTo>
                    <a:pt x="-502" y="58725"/>
                  </a:moveTo>
                  <a:lnTo>
                    <a:pt x="-502" y="-39"/>
                  </a:lnTo>
                  <a:lnTo>
                    <a:pt x="116146" y="-39"/>
                  </a:lnTo>
                  <a:lnTo>
                    <a:pt x="116146" y="117488"/>
                  </a:lnTo>
                  <a:lnTo>
                    <a:pt x="232795" y="117488"/>
                  </a:lnTo>
                  <a:lnTo>
                    <a:pt x="232795" y="58725"/>
                  </a:lnTo>
                </a:path>
              </a:pathLst>
            </a:custGeom>
            <a:noFill/>
            <a:ln w="32828" cap="flat">
              <a:solidFill>
                <a:srgbClr val="05A1D1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b="1">
                <a:latin typeface="Arial Nova Cond Light" panose="020B0306020202020204" pitchFamily="34" charset="0"/>
              </a:endParaRPr>
            </a:p>
          </p:txBody>
        </p:sp>
      </p:grpSp>
      <p:grpSp>
        <p:nvGrpSpPr>
          <p:cNvPr id="1602" name="Group 1601">
            <a:extLst>
              <a:ext uri="{FF2B5EF4-FFF2-40B4-BE49-F238E27FC236}">
                <a16:creationId xmlns:a16="http://schemas.microsoft.com/office/drawing/2014/main" id="{92E43C2F-7943-3DCD-01CC-6421D629D9CC}"/>
              </a:ext>
            </a:extLst>
          </p:cNvPr>
          <p:cNvGrpSpPr/>
          <p:nvPr/>
        </p:nvGrpSpPr>
        <p:grpSpPr>
          <a:xfrm>
            <a:off x="7726158" y="3042962"/>
            <a:ext cx="1376449" cy="2713598"/>
            <a:chOff x="7726158" y="3042962"/>
            <a:chExt cx="1376449" cy="2713598"/>
          </a:xfrm>
        </p:grpSpPr>
        <p:sp>
          <p:nvSpPr>
            <p:cNvPr id="1275" name="Freeform: Shape 1274">
              <a:extLst>
                <a:ext uri="{FF2B5EF4-FFF2-40B4-BE49-F238E27FC236}">
                  <a16:creationId xmlns:a16="http://schemas.microsoft.com/office/drawing/2014/main" id="{A783AF27-5350-C19A-07A0-3BF594CFD4F4}"/>
                </a:ext>
              </a:extLst>
            </p:cNvPr>
            <p:cNvSpPr/>
            <p:nvPr/>
          </p:nvSpPr>
          <p:spPr>
            <a:xfrm>
              <a:off x="7871618" y="5697797"/>
              <a:ext cx="1108858" cy="53383"/>
            </a:xfrm>
            <a:custGeom>
              <a:avLst/>
              <a:gdLst>
                <a:gd name="connsiteX0" fmla="*/ -502 w 1108858"/>
                <a:gd name="connsiteY0" fmla="*/ -244 h 53383"/>
                <a:gd name="connsiteX1" fmla="*/ 1108357 w 1108858"/>
                <a:gd name="connsiteY1" fmla="*/ -244 h 53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08858" h="53383">
                  <a:moveTo>
                    <a:pt x="-502" y="-244"/>
                  </a:moveTo>
                  <a:lnTo>
                    <a:pt x="1108357" y="-244"/>
                  </a:lnTo>
                </a:path>
              </a:pathLst>
            </a:custGeom>
            <a:noFill/>
            <a:ln w="22239" cap="flat">
              <a:solidFill>
                <a:srgbClr val="FF8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b="1">
                <a:latin typeface="Arial Nova Cond Light" panose="020B0306020202020204" pitchFamily="34" charset="0"/>
              </a:endParaRPr>
            </a:p>
          </p:txBody>
        </p:sp>
        <p:sp>
          <p:nvSpPr>
            <p:cNvPr id="1276" name="Freeform: Shape 1275">
              <a:extLst>
                <a:ext uri="{FF2B5EF4-FFF2-40B4-BE49-F238E27FC236}">
                  <a16:creationId xmlns:a16="http://schemas.microsoft.com/office/drawing/2014/main" id="{B9D62DA0-AFEB-DF8E-DD86-39DB1DD0EF9F}"/>
                </a:ext>
              </a:extLst>
            </p:cNvPr>
            <p:cNvSpPr/>
            <p:nvPr/>
          </p:nvSpPr>
          <p:spPr>
            <a:xfrm>
              <a:off x="7778299" y="5666417"/>
              <a:ext cx="93318" cy="62760"/>
            </a:xfrm>
            <a:custGeom>
              <a:avLst/>
              <a:gdLst>
                <a:gd name="connsiteX0" fmla="*/ -462 w 93318"/>
                <a:gd name="connsiteY0" fmla="*/ 31136 h 62760"/>
                <a:gd name="connsiteX1" fmla="*/ 92857 w 93318"/>
                <a:gd name="connsiteY1" fmla="*/ -244 h 62760"/>
                <a:gd name="connsiteX2" fmla="*/ 92857 w 93318"/>
                <a:gd name="connsiteY2" fmla="*/ 62516 h 62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3318" h="62760">
                  <a:moveTo>
                    <a:pt x="-462" y="31136"/>
                  </a:moveTo>
                  <a:lnTo>
                    <a:pt x="92857" y="-244"/>
                  </a:lnTo>
                  <a:lnTo>
                    <a:pt x="92857" y="62516"/>
                  </a:lnTo>
                  <a:close/>
                </a:path>
              </a:pathLst>
            </a:custGeom>
            <a:solidFill>
              <a:srgbClr val="FF8000"/>
            </a:solidFill>
            <a:ln w="116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b="1">
                <a:latin typeface="Arial Nova Cond Light" panose="020B0306020202020204" pitchFamily="34" charset="0"/>
              </a:endParaRPr>
            </a:p>
          </p:txBody>
        </p:sp>
        <p:sp>
          <p:nvSpPr>
            <p:cNvPr id="1277" name="Freeform: Shape 1276">
              <a:extLst>
                <a:ext uri="{FF2B5EF4-FFF2-40B4-BE49-F238E27FC236}">
                  <a16:creationId xmlns:a16="http://schemas.microsoft.com/office/drawing/2014/main" id="{034DAB3D-4F23-D5AE-AB68-303B326557DC}"/>
                </a:ext>
              </a:extLst>
            </p:cNvPr>
            <p:cNvSpPr/>
            <p:nvPr/>
          </p:nvSpPr>
          <p:spPr>
            <a:xfrm>
              <a:off x="7778299" y="5666417"/>
              <a:ext cx="93318" cy="62760"/>
            </a:xfrm>
            <a:custGeom>
              <a:avLst/>
              <a:gdLst>
                <a:gd name="connsiteX0" fmla="*/ -462 w 93318"/>
                <a:gd name="connsiteY0" fmla="*/ 31136 h 62760"/>
                <a:gd name="connsiteX1" fmla="*/ 92857 w 93318"/>
                <a:gd name="connsiteY1" fmla="*/ -244 h 62760"/>
                <a:gd name="connsiteX2" fmla="*/ 92857 w 93318"/>
                <a:gd name="connsiteY2" fmla="*/ 62516 h 62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3318" h="62760">
                  <a:moveTo>
                    <a:pt x="-462" y="31136"/>
                  </a:moveTo>
                  <a:lnTo>
                    <a:pt x="92857" y="-244"/>
                  </a:lnTo>
                  <a:lnTo>
                    <a:pt x="92857" y="62516"/>
                  </a:lnTo>
                  <a:close/>
                </a:path>
              </a:pathLst>
            </a:custGeom>
            <a:noFill/>
            <a:ln w="11657" cap="flat">
              <a:solidFill>
                <a:srgbClr val="FF8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b="1">
                <a:latin typeface="Arial Nova Cond Light" panose="020B0306020202020204" pitchFamily="34" charset="0"/>
              </a:endParaRPr>
            </a:p>
          </p:txBody>
        </p:sp>
        <p:sp>
          <p:nvSpPr>
            <p:cNvPr id="1278" name="Freeform: Shape 1277">
              <a:extLst>
                <a:ext uri="{FF2B5EF4-FFF2-40B4-BE49-F238E27FC236}">
                  <a16:creationId xmlns:a16="http://schemas.microsoft.com/office/drawing/2014/main" id="{A6C7D13F-6624-5A16-D59C-8481248B8FC1}"/>
                </a:ext>
              </a:extLst>
            </p:cNvPr>
            <p:cNvSpPr/>
            <p:nvPr/>
          </p:nvSpPr>
          <p:spPr>
            <a:xfrm>
              <a:off x="8980476" y="5666417"/>
              <a:ext cx="93318" cy="62760"/>
            </a:xfrm>
            <a:custGeom>
              <a:avLst/>
              <a:gdLst>
                <a:gd name="connsiteX0" fmla="*/ 92777 w 93318"/>
                <a:gd name="connsiteY0" fmla="*/ 31136 h 62760"/>
                <a:gd name="connsiteX1" fmla="*/ -542 w 93318"/>
                <a:gd name="connsiteY1" fmla="*/ 62516 h 62760"/>
                <a:gd name="connsiteX2" fmla="*/ -542 w 93318"/>
                <a:gd name="connsiteY2" fmla="*/ -244 h 62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3318" h="62760">
                  <a:moveTo>
                    <a:pt x="92777" y="31136"/>
                  </a:moveTo>
                  <a:lnTo>
                    <a:pt x="-542" y="62516"/>
                  </a:lnTo>
                  <a:lnTo>
                    <a:pt x="-542" y="-244"/>
                  </a:lnTo>
                  <a:close/>
                </a:path>
              </a:pathLst>
            </a:custGeom>
            <a:solidFill>
              <a:srgbClr val="FF8000"/>
            </a:solidFill>
            <a:ln w="116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b="1">
                <a:latin typeface="Arial Nova Cond Light" panose="020B0306020202020204" pitchFamily="34" charset="0"/>
              </a:endParaRPr>
            </a:p>
          </p:txBody>
        </p:sp>
        <p:sp>
          <p:nvSpPr>
            <p:cNvPr id="1279" name="Freeform: Shape 1278">
              <a:extLst>
                <a:ext uri="{FF2B5EF4-FFF2-40B4-BE49-F238E27FC236}">
                  <a16:creationId xmlns:a16="http://schemas.microsoft.com/office/drawing/2014/main" id="{4B744F05-13E3-8180-00EF-214FADA647D3}"/>
                </a:ext>
              </a:extLst>
            </p:cNvPr>
            <p:cNvSpPr/>
            <p:nvPr/>
          </p:nvSpPr>
          <p:spPr>
            <a:xfrm>
              <a:off x="8980476" y="5666417"/>
              <a:ext cx="93318" cy="62760"/>
            </a:xfrm>
            <a:custGeom>
              <a:avLst/>
              <a:gdLst>
                <a:gd name="connsiteX0" fmla="*/ 92777 w 93318"/>
                <a:gd name="connsiteY0" fmla="*/ 31136 h 62760"/>
                <a:gd name="connsiteX1" fmla="*/ -542 w 93318"/>
                <a:gd name="connsiteY1" fmla="*/ 62516 h 62760"/>
                <a:gd name="connsiteX2" fmla="*/ -542 w 93318"/>
                <a:gd name="connsiteY2" fmla="*/ -244 h 62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3318" h="62760">
                  <a:moveTo>
                    <a:pt x="92777" y="31136"/>
                  </a:moveTo>
                  <a:lnTo>
                    <a:pt x="-542" y="62516"/>
                  </a:lnTo>
                  <a:lnTo>
                    <a:pt x="-542" y="-244"/>
                  </a:lnTo>
                  <a:close/>
                </a:path>
              </a:pathLst>
            </a:custGeom>
            <a:noFill/>
            <a:ln w="11657" cap="flat">
              <a:solidFill>
                <a:srgbClr val="FF8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b="1">
                <a:latin typeface="Arial Nova Cond Light" panose="020B0306020202020204" pitchFamily="34" charset="0"/>
              </a:endParaRPr>
            </a:p>
          </p:txBody>
        </p:sp>
        <p:sp>
          <p:nvSpPr>
            <p:cNvPr id="1285" name="Freeform: Shape 1284">
              <a:extLst>
                <a:ext uri="{FF2B5EF4-FFF2-40B4-BE49-F238E27FC236}">
                  <a16:creationId xmlns:a16="http://schemas.microsoft.com/office/drawing/2014/main" id="{F21B9114-7EF7-E2B5-7748-F445E4D5C6F4}"/>
                </a:ext>
              </a:extLst>
            </p:cNvPr>
            <p:cNvSpPr/>
            <p:nvPr/>
          </p:nvSpPr>
          <p:spPr>
            <a:xfrm>
              <a:off x="7726158" y="5462741"/>
              <a:ext cx="1254318" cy="53383"/>
            </a:xfrm>
            <a:custGeom>
              <a:avLst/>
              <a:gdLst>
                <a:gd name="connsiteX0" fmla="*/ -497 w 1254318"/>
                <a:gd name="connsiteY0" fmla="*/ -229 h 53383"/>
                <a:gd name="connsiteX1" fmla="*/ 1253822 w 1254318"/>
                <a:gd name="connsiteY1" fmla="*/ -229 h 53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54318" h="53383">
                  <a:moveTo>
                    <a:pt x="-497" y="-229"/>
                  </a:moveTo>
                  <a:lnTo>
                    <a:pt x="1253822" y="-229"/>
                  </a:lnTo>
                </a:path>
              </a:pathLst>
            </a:custGeom>
            <a:noFill/>
            <a:ln w="22239" cap="flat">
              <a:solidFill>
                <a:srgbClr val="FF8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b="1">
                <a:latin typeface="Arial Nova Cond Light" panose="020B0306020202020204" pitchFamily="34" charset="0"/>
              </a:endParaRPr>
            </a:p>
          </p:txBody>
        </p:sp>
        <p:sp>
          <p:nvSpPr>
            <p:cNvPr id="1286" name="Freeform: Shape 1285">
              <a:extLst>
                <a:ext uri="{FF2B5EF4-FFF2-40B4-BE49-F238E27FC236}">
                  <a16:creationId xmlns:a16="http://schemas.microsoft.com/office/drawing/2014/main" id="{D919A896-A05B-B7A0-50C1-F235D7875DE6}"/>
                </a:ext>
              </a:extLst>
            </p:cNvPr>
            <p:cNvSpPr/>
            <p:nvPr/>
          </p:nvSpPr>
          <p:spPr>
            <a:xfrm>
              <a:off x="8980476" y="5431361"/>
              <a:ext cx="93318" cy="62760"/>
            </a:xfrm>
            <a:custGeom>
              <a:avLst/>
              <a:gdLst>
                <a:gd name="connsiteX0" fmla="*/ 92777 w 93318"/>
                <a:gd name="connsiteY0" fmla="*/ 31151 h 62760"/>
                <a:gd name="connsiteX1" fmla="*/ -542 w 93318"/>
                <a:gd name="connsiteY1" fmla="*/ 62531 h 62760"/>
                <a:gd name="connsiteX2" fmla="*/ -542 w 93318"/>
                <a:gd name="connsiteY2" fmla="*/ -229 h 62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3318" h="62760">
                  <a:moveTo>
                    <a:pt x="92777" y="31151"/>
                  </a:moveTo>
                  <a:lnTo>
                    <a:pt x="-542" y="62531"/>
                  </a:lnTo>
                  <a:lnTo>
                    <a:pt x="-542" y="-229"/>
                  </a:lnTo>
                  <a:close/>
                </a:path>
              </a:pathLst>
            </a:custGeom>
            <a:solidFill>
              <a:srgbClr val="FF8000"/>
            </a:solidFill>
            <a:ln w="116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b="1">
                <a:latin typeface="Arial Nova Cond Light" panose="020B0306020202020204" pitchFamily="34" charset="0"/>
              </a:endParaRPr>
            </a:p>
          </p:txBody>
        </p:sp>
        <p:sp>
          <p:nvSpPr>
            <p:cNvPr id="1287" name="Freeform: Shape 1286">
              <a:extLst>
                <a:ext uri="{FF2B5EF4-FFF2-40B4-BE49-F238E27FC236}">
                  <a16:creationId xmlns:a16="http://schemas.microsoft.com/office/drawing/2014/main" id="{33035408-ED2C-E3BF-C21D-AEF22C5FD73D}"/>
                </a:ext>
              </a:extLst>
            </p:cNvPr>
            <p:cNvSpPr/>
            <p:nvPr/>
          </p:nvSpPr>
          <p:spPr>
            <a:xfrm>
              <a:off x="8980476" y="5431361"/>
              <a:ext cx="93318" cy="62760"/>
            </a:xfrm>
            <a:custGeom>
              <a:avLst/>
              <a:gdLst>
                <a:gd name="connsiteX0" fmla="*/ 92777 w 93318"/>
                <a:gd name="connsiteY0" fmla="*/ 31151 h 62760"/>
                <a:gd name="connsiteX1" fmla="*/ -542 w 93318"/>
                <a:gd name="connsiteY1" fmla="*/ 62531 h 62760"/>
                <a:gd name="connsiteX2" fmla="*/ -542 w 93318"/>
                <a:gd name="connsiteY2" fmla="*/ -229 h 62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3318" h="62760">
                  <a:moveTo>
                    <a:pt x="92777" y="31151"/>
                  </a:moveTo>
                  <a:lnTo>
                    <a:pt x="-542" y="62531"/>
                  </a:lnTo>
                  <a:lnTo>
                    <a:pt x="-542" y="-229"/>
                  </a:lnTo>
                  <a:close/>
                </a:path>
              </a:pathLst>
            </a:custGeom>
            <a:noFill/>
            <a:ln w="11657" cap="flat">
              <a:solidFill>
                <a:srgbClr val="FF8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b="1">
                <a:latin typeface="Arial Nova Cond Light" panose="020B0306020202020204" pitchFamily="34" charset="0"/>
              </a:endParaRPr>
            </a:p>
          </p:txBody>
        </p:sp>
        <p:sp>
          <p:nvSpPr>
            <p:cNvPr id="1316" name="Freeform: Shape 1315">
              <a:extLst>
                <a:ext uri="{FF2B5EF4-FFF2-40B4-BE49-F238E27FC236}">
                  <a16:creationId xmlns:a16="http://schemas.microsoft.com/office/drawing/2014/main" id="{81C55A5C-3957-0266-B91D-8412C4AD80BF}"/>
                </a:ext>
              </a:extLst>
            </p:cNvPr>
            <p:cNvSpPr/>
            <p:nvPr/>
          </p:nvSpPr>
          <p:spPr>
            <a:xfrm>
              <a:off x="7871618" y="4992630"/>
              <a:ext cx="204484" cy="117527"/>
            </a:xfrm>
            <a:custGeom>
              <a:avLst/>
              <a:gdLst>
                <a:gd name="connsiteX0" fmla="*/ -471 w 204484"/>
                <a:gd name="connsiteY0" fmla="*/ -201 h 117527"/>
                <a:gd name="connsiteX1" fmla="*/ 87365 w 204484"/>
                <a:gd name="connsiteY1" fmla="*/ -201 h 117527"/>
                <a:gd name="connsiteX2" fmla="*/ 204013 w 204484"/>
                <a:gd name="connsiteY2" fmla="*/ 117326 h 117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4484" h="117527">
                  <a:moveTo>
                    <a:pt x="-471" y="-201"/>
                  </a:moveTo>
                  <a:lnTo>
                    <a:pt x="87365" y="-201"/>
                  </a:lnTo>
                  <a:lnTo>
                    <a:pt x="204013" y="117326"/>
                  </a:lnTo>
                </a:path>
              </a:pathLst>
            </a:custGeom>
            <a:noFill/>
            <a:ln w="38123" cap="flat">
              <a:solidFill>
                <a:srgbClr val="FF8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b="1">
                <a:latin typeface="Arial Nova Cond Light" panose="020B0306020202020204" pitchFamily="34" charset="0"/>
              </a:endParaRPr>
            </a:p>
          </p:txBody>
        </p:sp>
        <p:sp>
          <p:nvSpPr>
            <p:cNvPr id="1317" name="Freeform: Shape 1316">
              <a:extLst>
                <a:ext uri="{FF2B5EF4-FFF2-40B4-BE49-F238E27FC236}">
                  <a16:creationId xmlns:a16="http://schemas.microsoft.com/office/drawing/2014/main" id="{C2A19A25-84B5-0606-B556-AB5B65A2A6D5}"/>
                </a:ext>
              </a:extLst>
            </p:cNvPr>
            <p:cNvSpPr/>
            <p:nvPr/>
          </p:nvSpPr>
          <p:spPr>
            <a:xfrm>
              <a:off x="7778299" y="4961250"/>
              <a:ext cx="93318" cy="62759"/>
            </a:xfrm>
            <a:custGeom>
              <a:avLst/>
              <a:gdLst>
                <a:gd name="connsiteX0" fmla="*/ -462 w 93318"/>
                <a:gd name="connsiteY0" fmla="*/ 31182 h 62759"/>
                <a:gd name="connsiteX1" fmla="*/ 92857 w 93318"/>
                <a:gd name="connsiteY1" fmla="*/ -198 h 62759"/>
                <a:gd name="connsiteX2" fmla="*/ 92857 w 93318"/>
                <a:gd name="connsiteY2" fmla="*/ 62562 h 62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3318" h="62759">
                  <a:moveTo>
                    <a:pt x="-462" y="31182"/>
                  </a:moveTo>
                  <a:lnTo>
                    <a:pt x="92857" y="-198"/>
                  </a:lnTo>
                  <a:lnTo>
                    <a:pt x="92857" y="62562"/>
                  </a:lnTo>
                  <a:close/>
                </a:path>
              </a:pathLst>
            </a:custGeom>
            <a:solidFill>
              <a:srgbClr val="FF8000"/>
            </a:solidFill>
            <a:ln w="116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b="1">
                <a:latin typeface="Arial Nova Cond Light" panose="020B0306020202020204" pitchFamily="34" charset="0"/>
              </a:endParaRPr>
            </a:p>
          </p:txBody>
        </p:sp>
        <p:sp>
          <p:nvSpPr>
            <p:cNvPr id="1318" name="Freeform: Shape 1317">
              <a:extLst>
                <a:ext uri="{FF2B5EF4-FFF2-40B4-BE49-F238E27FC236}">
                  <a16:creationId xmlns:a16="http://schemas.microsoft.com/office/drawing/2014/main" id="{274EA904-4342-FE3C-E3C0-3FA93C6055BB}"/>
                </a:ext>
              </a:extLst>
            </p:cNvPr>
            <p:cNvSpPr/>
            <p:nvPr/>
          </p:nvSpPr>
          <p:spPr>
            <a:xfrm>
              <a:off x="7778299" y="4961250"/>
              <a:ext cx="93318" cy="62759"/>
            </a:xfrm>
            <a:custGeom>
              <a:avLst/>
              <a:gdLst>
                <a:gd name="connsiteX0" fmla="*/ -462 w 93318"/>
                <a:gd name="connsiteY0" fmla="*/ 31182 h 62759"/>
                <a:gd name="connsiteX1" fmla="*/ 92857 w 93318"/>
                <a:gd name="connsiteY1" fmla="*/ -198 h 62759"/>
                <a:gd name="connsiteX2" fmla="*/ 92857 w 93318"/>
                <a:gd name="connsiteY2" fmla="*/ 62562 h 62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3318" h="62759">
                  <a:moveTo>
                    <a:pt x="-462" y="31182"/>
                  </a:moveTo>
                  <a:lnTo>
                    <a:pt x="92857" y="-198"/>
                  </a:lnTo>
                  <a:lnTo>
                    <a:pt x="92857" y="62562"/>
                  </a:lnTo>
                  <a:close/>
                </a:path>
              </a:pathLst>
            </a:custGeom>
            <a:noFill/>
            <a:ln w="11657" cap="flat">
              <a:solidFill>
                <a:srgbClr val="FF8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b="1">
                <a:latin typeface="Arial Nova Cond Light" panose="020B0306020202020204" pitchFamily="34" charset="0"/>
              </a:endParaRPr>
            </a:p>
          </p:txBody>
        </p:sp>
        <p:sp>
          <p:nvSpPr>
            <p:cNvPr id="1319" name="Freeform: Shape 1318">
              <a:extLst>
                <a:ext uri="{FF2B5EF4-FFF2-40B4-BE49-F238E27FC236}">
                  <a16:creationId xmlns:a16="http://schemas.microsoft.com/office/drawing/2014/main" id="{6C47FFC4-B270-1EC2-466F-FDE037CC0BA7}"/>
                </a:ext>
              </a:extLst>
            </p:cNvPr>
            <p:cNvSpPr/>
            <p:nvPr/>
          </p:nvSpPr>
          <p:spPr>
            <a:xfrm>
              <a:off x="7871618" y="5110158"/>
              <a:ext cx="204484" cy="117527"/>
            </a:xfrm>
            <a:custGeom>
              <a:avLst/>
              <a:gdLst>
                <a:gd name="connsiteX0" fmla="*/ -471 w 204484"/>
                <a:gd name="connsiteY0" fmla="*/ 117318 h 117527"/>
                <a:gd name="connsiteX1" fmla="*/ 87365 w 204484"/>
                <a:gd name="connsiteY1" fmla="*/ 117318 h 117527"/>
                <a:gd name="connsiteX2" fmla="*/ 204013 w 204484"/>
                <a:gd name="connsiteY2" fmla="*/ -209 h 117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4484" h="117527">
                  <a:moveTo>
                    <a:pt x="-471" y="117318"/>
                  </a:moveTo>
                  <a:lnTo>
                    <a:pt x="87365" y="117318"/>
                  </a:lnTo>
                  <a:lnTo>
                    <a:pt x="204013" y="-209"/>
                  </a:lnTo>
                </a:path>
              </a:pathLst>
            </a:custGeom>
            <a:noFill/>
            <a:ln w="38123" cap="flat">
              <a:solidFill>
                <a:srgbClr val="FF8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b="1">
                <a:latin typeface="Arial Nova Cond Light" panose="020B0306020202020204" pitchFamily="34" charset="0"/>
              </a:endParaRPr>
            </a:p>
          </p:txBody>
        </p:sp>
        <p:sp>
          <p:nvSpPr>
            <p:cNvPr id="1320" name="Freeform: Shape 1319">
              <a:extLst>
                <a:ext uri="{FF2B5EF4-FFF2-40B4-BE49-F238E27FC236}">
                  <a16:creationId xmlns:a16="http://schemas.microsoft.com/office/drawing/2014/main" id="{C1CA92F7-06E3-47C3-794A-2AF70B898245}"/>
                </a:ext>
              </a:extLst>
            </p:cNvPr>
            <p:cNvSpPr/>
            <p:nvPr/>
          </p:nvSpPr>
          <p:spPr>
            <a:xfrm>
              <a:off x="7778299" y="5196306"/>
              <a:ext cx="93318" cy="62760"/>
            </a:xfrm>
            <a:custGeom>
              <a:avLst/>
              <a:gdLst>
                <a:gd name="connsiteX0" fmla="*/ -462 w 93318"/>
                <a:gd name="connsiteY0" fmla="*/ 31167 h 62760"/>
                <a:gd name="connsiteX1" fmla="*/ 92857 w 93318"/>
                <a:gd name="connsiteY1" fmla="*/ -213 h 62760"/>
                <a:gd name="connsiteX2" fmla="*/ 92857 w 93318"/>
                <a:gd name="connsiteY2" fmla="*/ 62547 h 62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3318" h="62760">
                  <a:moveTo>
                    <a:pt x="-462" y="31167"/>
                  </a:moveTo>
                  <a:lnTo>
                    <a:pt x="92857" y="-213"/>
                  </a:lnTo>
                  <a:lnTo>
                    <a:pt x="92857" y="62547"/>
                  </a:lnTo>
                  <a:close/>
                </a:path>
              </a:pathLst>
            </a:custGeom>
            <a:solidFill>
              <a:srgbClr val="FF8000"/>
            </a:solidFill>
            <a:ln w="116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b="1">
                <a:latin typeface="Arial Nova Cond Light" panose="020B0306020202020204" pitchFamily="34" charset="0"/>
              </a:endParaRPr>
            </a:p>
          </p:txBody>
        </p:sp>
        <p:sp>
          <p:nvSpPr>
            <p:cNvPr id="1321" name="Freeform: Shape 1320">
              <a:extLst>
                <a:ext uri="{FF2B5EF4-FFF2-40B4-BE49-F238E27FC236}">
                  <a16:creationId xmlns:a16="http://schemas.microsoft.com/office/drawing/2014/main" id="{FEDDAA7F-C268-C1AA-FB62-9949AF294FFB}"/>
                </a:ext>
              </a:extLst>
            </p:cNvPr>
            <p:cNvSpPr/>
            <p:nvPr/>
          </p:nvSpPr>
          <p:spPr>
            <a:xfrm>
              <a:off x="7778299" y="5196306"/>
              <a:ext cx="93318" cy="62760"/>
            </a:xfrm>
            <a:custGeom>
              <a:avLst/>
              <a:gdLst>
                <a:gd name="connsiteX0" fmla="*/ -462 w 93318"/>
                <a:gd name="connsiteY0" fmla="*/ 31167 h 62760"/>
                <a:gd name="connsiteX1" fmla="*/ 92857 w 93318"/>
                <a:gd name="connsiteY1" fmla="*/ -213 h 62760"/>
                <a:gd name="connsiteX2" fmla="*/ 92857 w 93318"/>
                <a:gd name="connsiteY2" fmla="*/ 62547 h 62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3318" h="62760">
                  <a:moveTo>
                    <a:pt x="-462" y="31167"/>
                  </a:moveTo>
                  <a:lnTo>
                    <a:pt x="92857" y="-213"/>
                  </a:lnTo>
                  <a:lnTo>
                    <a:pt x="92857" y="62547"/>
                  </a:lnTo>
                  <a:close/>
                </a:path>
              </a:pathLst>
            </a:custGeom>
            <a:noFill/>
            <a:ln w="11657" cap="flat">
              <a:solidFill>
                <a:srgbClr val="FF8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b="1">
                <a:latin typeface="Arial Nova Cond Light" panose="020B0306020202020204" pitchFamily="34" charset="0"/>
              </a:endParaRPr>
            </a:p>
          </p:txBody>
        </p:sp>
        <p:sp>
          <p:nvSpPr>
            <p:cNvPr id="1322" name="Freeform: Shape 1321">
              <a:extLst>
                <a:ext uri="{FF2B5EF4-FFF2-40B4-BE49-F238E27FC236}">
                  <a16:creationId xmlns:a16="http://schemas.microsoft.com/office/drawing/2014/main" id="{4E1F7BB5-D4F4-9071-676E-D77D4A2D6C5A}"/>
                </a:ext>
              </a:extLst>
            </p:cNvPr>
            <p:cNvSpPr/>
            <p:nvPr/>
          </p:nvSpPr>
          <p:spPr>
            <a:xfrm>
              <a:off x="8064438" y="5085712"/>
              <a:ext cx="1038168" cy="213195"/>
            </a:xfrm>
            <a:custGeom>
              <a:avLst/>
              <a:gdLst>
                <a:gd name="connsiteX0" fmla="*/ -512 w 1038168"/>
                <a:gd name="connsiteY0" fmla="*/ 48680 h 213195"/>
                <a:gd name="connsiteX1" fmla="*/ -512 w 1038168"/>
                <a:gd name="connsiteY1" fmla="*/ -211 h 213195"/>
                <a:gd name="connsiteX2" fmla="*/ 254481 w 1038168"/>
                <a:gd name="connsiteY2" fmla="*/ -211 h 213195"/>
                <a:gd name="connsiteX3" fmla="*/ 371129 w 1038168"/>
                <a:gd name="connsiteY3" fmla="*/ 117317 h 213195"/>
                <a:gd name="connsiteX4" fmla="*/ 477745 w 1038168"/>
                <a:gd name="connsiteY4" fmla="*/ 117317 h 213195"/>
                <a:gd name="connsiteX5" fmla="*/ 911794 w 1038168"/>
                <a:gd name="connsiteY5" fmla="*/ 117317 h 213195"/>
                <a:gd name="connsiteX6" fmla="*/ 911794 w 1038168"/>
                <a:gd name="connsiteY6" fmla="*/ 70541 h 213195"/>
                <a:gd name="connsiteX7" fmla="*/ 1037657 w 1038168"/>
                <a:gd name="connsiteY7" fmla="*/ 141763 h 213195"/>
                <a:gd name="connsiteX8" fmla="*/ 911794 w 1038168"/>
                <a:gd name="connsiteY8" fmla="*/ 212984 h 213195"/>
                <a:gd name="connsiteX9" fmla="*/ 911794 w 1038168"/>
                <a:gd name="connsiteY9" fmla="*/ 166208 h 213195"/>
                <a:gd name="connsiteX10" fmla="*/ 477745 w 1038168"/>
                <a:gd name="connsiteY10" fmla="*/ 166208 h 213195"/>
                <a:gd name="connsiteX11" fmla="*/ 351066 w 1038168"/>
                <a:gd name="connsiteY11" fmla="*/ 166208 h 213195"/>
                <a:gd name="connsiteX12" fmla="*/ 234417 w 1038168"/>
                <a:gd name="connsiteY12" fmla="*/ 48680 h 213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38168" h="213195">
                  <a:moveTo>
                    <a:pt x="-512" y="48680"/>
                  </a:moveTo>
                  <a:lnTo>
                    <a:pt x="-512" y="-211"/>
                  </a:lnTo>
                  <a:lnTo>
                    <a:pt x="254481" y="-211"/>
                  </a:lnTo>
                  <a:lnTo>
                    <a:pt x="371129" y="117317"/>
                  </a:lnTo>
                  <a:lnTo>
                    <a:pt x="477745" y="117317"/>
                  </a:lnTo>
                  <a:lnTo>
                    <a:pt x="911794" y="117317"/>
                  </a:lnTo>
                  <a:lnTo>
                    <a:pt x="911794" y="70541"/>
                  </a:lnTo>
                  <a:lnTo>
                    <a:pt x="1037657" y="141763"/>
                  </a:lnTo>
                  <a:lnTo>
                    <a:pt x="911794" y="212984"/>
                  </a:lnTo>
                  <a:lnTo>
                    <a:pt x="911794" y="166208"/>
                  </a:lnTo>
                  <a:lnTo>
                    <a:pt x="477745" y="166208"/>
                  </a:lnTo>
                  <a:lnTo>
                    <a:pt x="351066" y="166208"/>
                  </a:lnTo>
                  <a:lnTo>
                    <a:pt x="234417" y="48680"/>
                  </a:lnTo>
                  <a:close/>
                </a:path>
              </a:pathLst>
            </a:custGeom>
            <a:solidFill>
              <a:srgbClr val="FF8000"/>
            </a:solidFill>
            <a:ln w="116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b="1">
                <a:latin typeface="Arial Nova Cond Light" panose="020B0306020202020204" pitchFamily="34" charset="0"/>
              </a:endParaRPr>
            </a:p>
          </p:txBody>
        </p:sp>
        <p:sp>
          <p:nvSpPr>
            <p:cNvPr id="1323" name="Freeform: Shape 1322">
              <a:extLst>
                <a:ext uri="{FF2B5EF4-FFF2-40B4-BE49-F238E27FC236}">
                  <a16:creationId xmlns:a16="http://schemas.microsoft.com/office/drawing/2014/main" id="{86CDE8F4-0D34-9AEE-3E3F-CF687771119C}"/>
                </a:ext>
              </a:extLst>
            </p:cNvPr>
            <p:cNvSpPr/>
            <p:nvPr/>
          </p:nvSpPr>
          <p:spPr>
            <a:xfrm>
              <a:off x="8064438" y="5085712"/>
              <a:ext cx="1038168" cy="213195"/>
            </a:xfrm>
            <a:custGeom>
              <a:avLst/>
              <a:gdLst>
                <a:gd name="connsiteX0" fmla="*/ -512 w 1038168"/>
                <a:gd name="connsiteY0" fmla="*/ 48680 h 213195"/>
                <a:gd name="connsiteX1" fmla="*/ -512 w 1038168"/>
                <a:gd name="connsiteY1" fmla="*/ -211 h 213195"/>
                <a:gd name="connsiteX2" fmla="*/ 254481 w 1038168"/>
                <a:gd name="connsiteY2" fmla="*/ -211 h 213195"/>
                <a:gd name="connsiteX3" fmla="*/ 371129 w 1038168"/>
                <a:gd name="connsiteY3" fmla="*/ 117317 h 213195"/>
                <a:gd name="connsiteX4" fmla="*/ 477745 w 1038168"/>
                <a:gd name="connsiteY4" fmla="*/ 117317 h 213195"/>
                <a:gd name="connsiteX5" fmla="*/ 911794 w 1038168"/>
                <a:gd name="connsiteY5" fmla="*/ 117317 h 213195"/>
                <a:gd name="connsiteX6" fmla="*/ 911794 w 1038168"/>
                <a:gd name="connsiteY6" fmla="*/ 70541 h 213195"/>
                <a:gd name="connsiteX7" fmla="*/ 1037657 w 1038168"/>
                <a:gd name="connsiteY7" fmla="*/ 141763 h 213195"/>
                <a:gd name="connsiteX8" fmla="*/ 911794 w 1038168"/>
                <a:gd name="connsiteY8" fmla="*/ 212984 h 213195"/>
                <a:gd name="connsiteX9" fmla="*/ 911794 w 1038168"/>
                <a:gd name="connsiteY9" fmla="*/ 166208 h 213195"/>
                <a:gd name="connsiteX10" fmla="*/ 477745 w 1038168"/>
                <a:gd name="connsiteY10" fmla="*/ 166208 h 213195"/>
                <a:gd name="connsiteX11" fmla="*/ 351066 w 1038168"/>
                <a:gd name="connsiteY11" fmla="*/ 166208 h 213195"/>
                <a:gd name="connsiteX12" fmla="*/ 234417 w 1038168"/>
                <a:gd name="connsiteY12" fmla="*/ 48680 h 213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38168" h="213195">
                  <a:moveTo>
                    <a:pt x="-512" y="48680"/>
                  </a:moveTo>
                  <a:lnTo>
                    <a:pt x="-512" y="-211"/>
                  </a:lnTo>
                  <a:lnTo>
                    <a:pt x="254481" y="-211"/>
                  </a:lnTo>
                  <a:lnTo>
                    <a:pt x="371129" y="117317"/>
                  </a:lnTo>
                  <a:lnTo>
                    <a:pt x="477745" y="117317"/>
                  </a:lnTo>
                  <a:lnTo>
                    <a:pt x="911794" y="117317"/>
                  </a:lnTo>
                  <a:lnTo>
                    <a:pt x="911794" y="70541"/>
                  </a:lnTo>
                  <a:lnTo>
                    <a:pt x="1037657" y="141763"/>
                  </a:lnTo>
                  <a:lnTo>
                    <a:pt x="911794" y="212984"/>
                  </a:lnTo>
                  <a:lnTo>
                    <a:pt x="911794" y="166208"/>
                  </a:lnTo>
                  <a:lnTo>
                    <a:pt x="477745" y="166208"/>
                  </a:lnTo>
                  <a:lnTo>
                    <a:pt x="351066" y="166208"/>
                  </a:lnTo>
                  <a:lnTo>
                    <a:pt x="234417" y="48680"/>
                  </a:lnTo>
                  <a:close/>
                </a:path>
              </a:pathLst>
            </a:custGeom>
            <a:noFill/>
            <a:ln w="11657" cap="flat">
              <a:solidFill>
                <a:srgbClr val="FF8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b="1">
                <a:latin typeface="Arial Nova Cond Light" panose="020B0306020202020204" pitchFamily="34" charset="0"/>
              </a:endParaRPr>
            </a:p>
          </p:txBody>
        </p:sp>
        <p:sp>
          <p:nvSpPr>
            <p:cNvPr id="1324" name="Freeform: Shape 1323">
              <a:extLst>
                <a:ext uri="{FF2B5EF4-FFF2-40B4-BE49-F238E27FC236}">
                  <a16:creationId xmlns:a16="http://schemas.microsoft.com/office/drawing/2014/main" id="{430B00E9-1173-CD6F-91FC-D9812A6D7619}"/>
                </a:ext>
              </a:extLst>
            </p:cNvPr>
            <p:cNvSpPr/>
            <p:nvPr/>
          </p:nvSpPr>
          <p:spPr>
            <a:xfrm>
              <a:off x="8976743" y="5156464"/>
              <a:ext cx="125863" cy="142443"/>
            </a:xfrm>
            <a:custGeom>
              <a:avLst/>
              <a:gdLst>
                <a:gd name="connsiteX0" fmla="*/ -543 w 125863"/>
                <a:gd name="connsiteY0" fmla="*/ 46563 h 142443"/>
                <a:gd name="connsiteX1" fmla="*/ -543 w 125863"/>
                <a:gd name="connsiteY1" fmla="*/ -213 h 142443"/>
                <a:gd name="connsiteX2" fmla="*/ 125320 w 125863"/>
                <a:gd name="connsiteY2" fmla="*/ 71009 h 142443"/>
                <a:gd name="connsiteX3" fmla="*/ -543 w 125863"/>
                <a:gd name="connsiteY3" fmla="*/ 142230 h 142443"/>
                <a:gd name="connsiteX4" fmla="*/ -543 w 125863"/>
                <a:gd name="connsiteY4" fmla="*/ 95454 h 142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863" h="142443">
                  <a:moveTo>
                    <a:pt x="-543" y="46563"/>
                  </a:moveTo>
                  <a:lnTo>
                    <a:pt x="-543" y="-213"/>
                  </a:lnTo>
                  <a:lnTo>
                    <a:pt x="125320" y="71009"/>
                  </a:lnTo>
                  <a:lnTo>
                    <a:pt x="-543" y="142230"/>
                  </a:lnTo>
                  <a:lnTo>
                    <a:pt x="-543" y="95454"/>
                  </a:lnTo>
                </a:path>
              </a:pathLst>
            </a:custGeom>
            <a:noFill/>
            <a:ln w="11657" cap="flat">
              <a:solidFill>
                <a:srgbClr val="FF8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b="1">
                <a:latin typeface="Arial Nova Cond Light" panose="020B0306020202020204" pitchFamily="34" charset="0"/>
              </a:endParaRPr>
            </a:p>
          </p:txBody>
        </p:sp>
        <p:sp>
          <p:nvSpPr>
            <p:cNvPr id="1325" name="Freeform: Shape 1324">
              <a:extLst>
                <a:ext uri="{FF2B5EF4-FFF2-40B4-BE49-F238E27FC236}">
                  <a16:creationId xmlns:a16="http://schemas.microsoft.com/office/drawing/2014/main" id="{F52FFFB4-7869-31C7-D691-FAC02D271608}"/>
                </a:ext>
              </a:extLst>
            </p:cNvPr>
            <p:cNvSpPr/>
            <p:nvPr/>
          </p:nvSpPr>
          <p:spPr>
            <a:xfrm>
              <a:off x="8308699" y="4918235"/>
              <a:ext cx="793907" cy="192627"/>
            </a:xfrm>
            <a:custGeom>
              <a:avLst/>
              <a:gdLst>
                <a:gd name="connsiteX0" fmla="*/ 33891 w 793907"/>
                <a:gd name="connsiteY0" fmla="*/ 192429 h 192627"/>
                <a:gd name="connsiteX1" fmla="*/ -520 w 793907"/>
                <a:gd name="connsiteY1" fmla="*/ 157758 h 192627"/>
                <a:gd name="connsiteX2" fmla="*/ 106796 w 793907"/>
                <a:gd name="connsiteY2" fmla="*/ 49750 h 192627"/>
                <a:gd name="connsiteX3" fmla="*/ 233476 w 793907"/>
                <a:gd name="connsiteY3" fmla="*/ 49750 h 192627"/>
                <a:gd name="connsiteX4" fmla="*/ 666707 w 793907"/>
                <a:gd name="connsiteY4" fmla="*/ 49750 h 192627"/>
                <a:gd name="connsiteX5" fmla="*/ 666707 w 793907"/>
                <a:gd name="connsiteY5" fmla="*/ -199 h 192627"/>
                <a:gd name="connsiteX6" fmla="*/ 793387 w 793907"/>
                <a:gd name="connsiteY6" fmla="*/ 74196 h 192627"/>
                <a:gd name="connsiteX7" fmla="*/ 666707 w 793907"/>
                <a:gd name="connsiteY7" fmla="*/ 148591 h 192627"/>
                <a:gd name="connsiteX8" fmla="*/ 666707 w 793907"/>
                <a:gd name="connsiteY8" fmla="*/ 98642 h 192627"/>
                <a:gd name="connsiteX9" fmla="*/ 233476 w 793907"/>
                <a:gd name="connsiteY9" fmla="*/ 98642 h 192627"/>
                <a:gd name="connsiteX10" fmla="*/ 126859 w 793907"/>
                <a:gd name="connsiteY10" fmla="*/ 98642 h 192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93907" h="192627">
                  <a:moveTo>
                    <a:pt x="33891" y="192429"/>
                  </a:moveTo>
                  <a:lnTo>
                    <a:pt x="-520" y="157758"/>
                  </a:lnTo>
                  <a:lnTo>
                    <a:pt x="106796" y="49750"/>
                  </a:lnTo>
                  <a:lnTo>
                    <a:pt x="233476" y="49750"/>
                  </a:lnTo>
                  <a:lnTo>
                    <a:pt x="666707" y="49750"/>
                  </a:lnTo>
                  <a:lnTo>
                    <a:pt x="666707" y="-199"/>
                  </a:lnTo>
                  <a:lnTo>
                    <a:pt x="793387" y="74196"/>
                  </a:lnTo>
                  <a:lnTo>
                    <a:pt x="666707" y="148591"/>
                  </a:lnTo>
                  <a:lnTo>
                    <a:pt x="666707" y="98642"/>
                  </a:lnTo>
                  <a:lnTo>
                    <a:pt x="233476" y="98642"/>
                  </a:lnTo>
                  <a:lnTo>
                    <a:pt x="126859" y="98642"/>
                  </a:lnTo>
                  <a:close/>
                </a:path>
              </a:pathLst>
            </a:custGeom>
            <a:solidFill>
              <a:srgbClr val="FF8000"/>
            </a:solidFill>
            <a:ln w="116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b="1">
                <a:latin typeface="Arial Nova Cond Light" panose="020B0306020202020204" pitchFamily="34" charset="0"/>
              </a:endParaRPr>
            </a:p>
          </p:txBody>
        </p:sp>
        <p:sp>
          <p:nvSpPr>
            <p:cNvPr id="1326" name="Freeform: Shape 1325">
              <a:extLst>
                <a:ext uri="{FF2B5EF4-FFF2-40B4-BE49-F238E27FC236}">
                  <a16:creationId xmlns:a16="http://schemas.microsoft.com/office/drawing/2014/main" id="{AB87327D-61D5-C668-F3FF-C7BAAB088C20}"/>
                </a:ext>
              </a:extLst>
            </p:cNvPr>
            <p:cNvSpPr/>
            <p:nvPr/>
          </p:nvSpPr>
          <p:spPr>
            <a:xfrm>
              <a:off x="8308699" y="4918235"/>
              <a:ext cx="793907" cy="192627"/>
            </a:xfrm>
            <a:custGeom>
              <a:avLst/>
              <a:gdLst>
                <a:gd name="connsiteX0" fmla="*/ 33891 w 793907"/>
                <a:gd name="connsiteY0" fmla="*/ 192429 h 192627"/>
                <a:gd name="connsiteX1" fmla="*/ -520 w 793907"/>
                <a:gd name="connsiteY1" fmla="*/ 157758 h 192627"/>
                <a:gd name="connsiteX2" fmla="*/ 106796 w 793907"/>
                <a:gd name="connsiteY2" fmla="*/ 49750 h 192627"/>
                <a:gd name="connsiteX3" fmla="*/ 233476 w 793907"/>
                <a:gd name="connsiteY3" fmla="*/ 49750 h 192627"/>
                <a:gd name="connsiteX4" fmla="*/ 666707 w 793907"/>
                <a:gd name="connsiteY4" fmla="*/ 49750 h 192627"/>
                <a:gd name="connsiteX5" fmla="*/ 666707 w 793907"/>
                <a:gd name="connsiteY5" fmla="*/ -199 h 192627"/>
                <a:gd name="connsiteX6" fmla="*/ 793387 w 793907"/>
                <a:gd name="connsiteY6" fmla="*/ 74196 h 192627"/>
                <a:gd name="connsiteX7" fmla="*/ 666707 w 793907"/>
                <a:gd name="connsiteY7" fmla="*/ 148591 h 192627"/>
                <a:gd name="connsiteX8" fmla="*/ 666707 w 793907"/>
                <a:gd name="connsiteY8" fmla="*/ 98642 h 192627"/>
                <a:gd name="connsiteX9" fmla="*/ 233476 w 793907"/>
                <a:gd name="connsiteY9" fmla="*/ 98642 h 192627"/>
                <a:gd name="connsiteX10" fmla="*/ 126859 w 793907"/>
                <a:gd name="connsiteY10" fmla="*/ 98642 h 192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93907" h="192627">
                  <a:moveTo>
                    <a:pt x="33891" y="192429"/>
                  </a:moveTo>
                  <a:lnTo>
                    <a:pt x="-520" y="157758"/>
                  </a:lnTo>
                  <a:lnTo>
                    <a:pt x="106796" y="49750"/>
                  </a:lnTo>
                  <a:lnTo>
                    <a:pt x="233476" y="49750"/>
                  </a:lnTo>
                  <a:lnTo>
                    <a:pt x="666707" y="49750"/>
                  </a:lnTo>
                  <a:lnTo>
                    <a:pt x="666707" y="-199"/>
                  </a:lnTo>
                  <a:lnTo>
                    <a:pt x="793387" y="74196"/>
                  </a:lnTo>
                  <a:lnTo>
                    <a:pt x="666707" y="148591"/>
                  </a:lnTo>
                  <a:lnTo>
                    <a:pt x="666707" y="98642"/>
                  </a:lnTo>
                  <a:lnTo>
                    <a:pt x="233476" y="98642"/>
                  </a:lnTo>
                  <a:lnTo>
                    <a:pt x="126859" y="98642"/>
                  </a:lnTo>
                  <a:close/>
                </a:path>
              </a:pathLst>
            </a:custGeom>
            <a:noFill/>
            <a:ln w="11657" cap="flat">
              <a:solidFill>
                <a:srgbClr val="FF8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b="1">
                <a:latin typeface="Arial Nova Cond Light" panose="020B0306020202020204" pitchFamily="34" charset="0"/>
              </a:endParaRPr>
            </a:p>
          </p:txBody>
        </p:sp>
        <p:sp>
          <p:nvSpPr>
            <p:cNvPr id="1327" name="Freeform: Shape 1326">
              <a:extLst>
                <a:ext uri="{FF2B5EF4-FFF2-40B4-BE49-F238E27FC236}">
                  <a16:creationId xmlns:a16="http://schemas.microsoft.com/office/drawing/2014/main" id="{48ED9C7D-DF68-DFB0-E86C-BA3907973774}"/>
                </a:ext>
              </a:extLst>
            </p:cNvPr>
            <p:cNvSpPr/>
            <p:nvPr/>
          </p:nvSpPr>
          <p:spPr>
            <a:xfrm>
              <a:off x="8975927" y="4918235"/>
              <a:ext cx="126679" cy="148789"/>
            </a:xfrm>
            <a:custGeom>
              <a:avLst/>
              <a:gdLst>
                <a:gd name="connsiteX0" fmla="*/ -543 w 126679"/>
                <a:gd name="connsiteY0" fmla="*/ 49752 h 148789"/>
                <a:gd name="connsiteX1" fmla="*/ -543 w 126679"/>
                <a:gd name="connsiteY1" fmla="*/ -198 h 148789"/>
                <a:gd name="connsiteX2" fmla="*/ 126137 w 126679"/>
                <a:gd name="connsiteY2" fmla="*/ 74198 h 148789"/>
                <a:gd name="connsiteX3" fmla="*/ -543 w 126679"/>
                <a:gd name="connsiteY3" fmla="*/ 148592 h 148789"/>
                <a:gd name="connsiteX4" fmla="*/ -543 w 126679"/>
                <a:gd name="connsiteY4" fmla="*/ 98643 h 148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679" h="148789">
                  <a:moveTo>
                    <a:pt x="-543" y="49752"/>
                  </a:moveTo>
                  <a:lnTo>
                    <a:pt x="-543" y="-198"/>
                  </a:lnTo>
                  <a:lnTo>
                    <a:pt x="126137" y="74198"/>
                  </a:lnTo>
                  <a:lnTo>
                    <a:pt x="-543" y="148592"/>
                  </a:lnTo>
                  <a:lnTo>
                    <a:pt x="-543" y="98643"/>
                  </a:lnTo>
                </a:path>
              </a:pathLst>
            </a:custGeom>
            <a:noFill/>
            <a:ln w="11657" cap="flat">
              <a:solidFill>
                <a:srgbClr val="FF8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b="1">
                <a:latin typeface="Arial Nova Cond Light" panose="020B0306020202020204" pitchFamily="34" charset="0"/>
              </a:endParaRPr>
            </a:p>
          </p:txBody>
        </p:sp>
        <p:sp>
          <p:nvSpPr>
            <p:cNvPr id="1328" name="Freeform: Shape 1327">
              <a:extLst>
                <a:ext uri="{FF2B5EF4-FFF2-40B4-BE49-F238E27FC236}">
                  <a16:creationId xmlns:a16="http://schemas.microsoft.com/office/drawing/2014/main" id="{50ECB422-2751-EAAB-9D5C-B5EEA8CF9B96}"/>
                </a:ext>
              </a:extLst>
            </p:cNvPr>
            <p:cNvSpPr/>
            <p:nvPr/>
          </p:nvSpPr>
          <p:spPr>
            <a:xfrm>
              <a:off x="7726158" y="4757575"/>
              <a:ext cx="1254318" cy="53383"/>
            </a:xfrm>
            <a:custGeom>
              <a:avLst/>
              <a:gdLst>
                <a:gd name="connsiteX0" fmla="*/ -497 w 1254318"/>
                <a:gd name="connsiteY0" fmla="*/ -182 h 53383"/>
                <a:gd name="connsiteX1" fmla="*/ 1253822 w 1254318"/>
                <a:gd name="connsiteY1" fmla="*/ -182 h 53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54318" h="53383">
                  <a:moveTo>
                    <a:pt x="-497" y="-182"/>
                  </a:moveTo>
                  <a:lnTo>
                    <a:pt x="1253822" y="-182"/>
                  </a:lnTo>
                </a:path>
              </a:pathLst>
            </a:custGeom>
            <a:noFill/>
            <a:ln w="22239" cap="flat">
              <a:solidFill>
                <a:srgbClr val="FF8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b="1">
                <a:latin typeface="Arial Nova Cond Light" panose="020B0306020202020204" pitchFamily="34" charset="0"/>
              </a:endParaRPr>
            </a:p>
          </p:txBody>
        </p:sp>
        <p:sp>
          <p:nvSpPr>
            <p:cNvPr id="1329" name="Freeform: Shape 1328">
              <a:extLst>
                <a:ext uri="{FF2B5EF4-FFF2-40B4-BE49-F238E27FC236}">
                  <a16:creationId xmlns:a16="http://schemas.microsoft.com/office/drawing/2014/main" id="{66598B35-E206-7BC1-4E3B-1825346AE682}"/>
                </a:ext>
              </a:extLst>
            </p:cNvPr>
            <p:cNvSpPr/>
            <p:nvPr/>
          </p:nvSpPr>
          <p:spPr>
            <a:xfrm>
              <a:off x="8980476" y="4726195"/>
              <a:ext cx="93318" cy="62759"/>
            </a:xfrm>
            <a:custGeom>
              <a:avLst/>
              <a:gdLst>
                <a:gd name="connsiteX0" fmla="*/ 92777 w 93318"/>
                <a:gd name="connsiteY0" fmla="*/ 31198 h 62759"/>
                <a:gd name="connsiteX1" fmla="*/ -542 w 93318"/>
                <a:gd name="connsiteY1" fmla="*/ 62578 h 62759"/>
                <a:gd name="connsiteX2" fmla="*/ -542 w 93318"/>
                <a:gd name="connsiteY2" fmla="*/ -182 h 62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3318" h="62759">
                  <a:moveTo>
                    <a:pt x="92777" y="31198"/>
                  </a:moveTo>
                  <a:lnTo>
                    <a:pt x="-542" y="62578"/>
                  </a:lnTo>
                  <a:lnTo>
                    <a:pt x="-542" y="-182"/>
                  </a:lnTo>
                  <a:close/>
                </a:path>
              </a:pathLst>
            </a:custGeom>
            <a:solidFill>
              <a:srgbClr val="FF8000"/>
            </a:solidFill>
            <a:ln w="116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b="1">
                <a:latin typeface="Arial Nova Cond Light" panose="020B0306020202020204" pitchFamily="34" charset="0"/>
              </a:endParaRPr>
            </a:p>
          </p:txBody>
        </p:sp>
        <p:sp>
          <p:nvSpPr>
            <p:cNvPr id="1330" name="Freeform: Shape 1329">
              <a:extLst>
                <a:ext uri="{FF2B5EF4-FFF2-40B4-BE49-F238E27FC236}">
                  <a16:creationId xmlns:a16="http://schemas.microsoft.com/office/drawing/2014/main" id="{5B058768-90D6-EBD7-9046-EB2B74FDA87F}"/>
                </a:ext>
              </a:extLst>
            </p:cNvPr>
            <p:cNvSpPr/>
            <p:nvPr/>
          </p:nvSpPr>
          <p:spPr>
            <a:xfrm>
              <a:off x="8980476" y="4726195"/>
              <a:ext cx="93318" cy="62759"/>
            </a:xfrm>
            <a:custGeom>
              <a:avLst/>
              <a:gdLst>
                <a:gd name="connsiteX0" fmla="*/ 92777 w 93318"/>
                <a:gd name="connsiteY0" fmla="*/ 31198 h 62759"/>
                <a:gd name="connsiteX1" fmla="*/ -542 w 93318"/>
                <a:gd name="connsiteY1" fmla="*/ 62578 h 62759"/>
                <a:gd name="connsiteX2" fmla="*/ -542 w 93318"/>
                <a:gd name="connsiteY2" fmla="*/ -182 h 62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3318" h="62759">
                  <a:moveTo>
                    <a:pt x="92777" y="31198"/>
                  </a:moveTo>
                  <a:lnTo>
                    <a:pt x="-542" y="62578"/>
                  </a:lnTo>
                  <a:lnTo>
                    <a:pt x="-542" y="-182"/>
                  </a:lnTo>
                  <a:close/>
                </a:path>
              </a:pathLst>
            </a:custGeom>
            <a:noFill/>
            <a:ln w="11657" cap="flat">
              <a:solidFill>
                <a:srgbClr val="FF8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b="1">
                <a:latin typeface="Arial Nova Cond Light" panose="020B0306020202020204" pitchFamily="34" charset="0"/>
              </a:endParaRPr>
            </a:p>
          </p:txBody>
        </p:sp>
        <p:sp>
          <p:nvSpPr>
            <p:cNvPr id="1336" name="Freeform: Shape 1335">
              <a:extLst>
                <a:ext uri="{FF2B5EF4-FFF2-40B4-BE49-F238E27FC236}">
                  <a16:creationId xmlns:a16="http://schemas.microsoft.com/office/drawing/2014/main" id="{870C1378-2ED3-C624-7D13-730139D7F5FE}"/>
                </a:ext>
              </a:extLst>
            </p:cNvPr>
            <p:cNvSpPr/>
            <p:nvPr/>
          </p:nvSpPr>
          <p:spPr>
            <a:xfrm>
              <a:off x="7726158" y="4522520"/>
              <a:ext cx="1254318" cy="53383"/>
            </a:xfrm>
            <a:custGeom>
              <a:avLst/>
              <a:gdLst>
                <a:gd name="connsiteX0" fmla="*/ -497 w 1254318"/>
                <a:gd name="connsiteY0" fmla="*/ -166 h 53383"/>
                <a:gd name="connsiteX1" fmla="*/ 1253822 w 1254318"/>
                <a:gd name="connsiteY1" fmla="*/ -166 h 53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54318" h="53383">
                  <a:moveTo>
                    <a:pt x="-497" y="-166"/>
                  </a:moveTo>
                  <a:lnTo>
                    <a:pt x="1253822" y="-166"/>
                  </a:lnTo>
                </a:path>
              </a:pathLst>
            </a:custGeom>
            <a:noFill/>
            <a:ln w="22239" cap="flat">
              <a:solidFill>
                <a:srgbClr val="FF8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b="1">
                <a:latin typeface="Arial Nova Cond Light" panose="020B0306020202020204" pitchFamily="34" charset="0"/>
              </a:endParaRPr>
            </a:p>
          </p:txBody>
        </p:sp>
        <p:sp>
          <p:nvSpPr>
            <p:cNvPr id="1337" name="Freeform: Shape 1336">
              <a:extLst>
                <a:ext uri="{FF2B5EF4-FFF2-40B4-BE49-F238E27FC236}">
                  <a16:creationId xmlns:a16="http://schemas.microsoft.com/office/drawing/2014/main" id="{C450EEC0-454C-F377-BCC6-CD73C8C66337}"/>
                </a:ext>
              </a:extLst>
            </p:cNvPr>
            <p:cNvSpPr/>
            <p:nvPr/>
          </p:nvSpPr>
          <p:spPr>
            <a:xfrm>
              <a:off x="8980476" y="4491140"/>
              <a:ext cx="93318" cy="62759"/>
            </a:xfrm>
            <a:custGeom>
              <a:avLst/>
              <a:gdLst>
                <a:gd name="connsiteX0" fmla="*/ 92777 w 93318"/>
                <a:gd name="connsiteY0" fmla="*/ 31214 h 62759"/>
                <a:gd name="connsiteX1" fmla="*/ -542 w 93318"/>
                <a:gd name="connsiteY1" fmla="*/ 62593 h 62759"/>
                <a:gd name="connsiteX2" fmla="*/ -542 w 93318"/>
                <a:gd name="connsiteY2" fmla="*/ -166 h 62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3318" h="62759">
                  <a:moveTo>
                    <a:pt x="92777" y="31214"/>
                  </a:moveTo>
                  <a:lnTo>
                    <a:pt x="-542" y="62593"/>
                  </a:lnTo>
                  <a:lnTo>
                    <a:pt x="-542" y="-166"/>
                  </a:lnTo>
                  <a:close/>
                </a:path>
              </a:pathLst>
            </a:custGeom>
            <a:solidFill>
              <a:srgbClr val="FF8000"/>
            </a:solidFill>
            <a:ln w="116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b="1">
                <a:latin typeface="Arial Nova Cond Light" panose="020B0306020202020204" pitchFamily="34" charset="0"/>
              </a:endParaRPr>
            </a:p>
          </p:txBody>
        </p:sp>
        <p:sp>
          <p:nvSpPr>
            <p:cNvPr id="1338" name="Freeform: Shape 1337">
              <a:extLst>
                <a:ext uri="{FF2B5EF4-FFF2-40B4-BE49-F238E27FC236}">
                  <a16:creationId xmlns:a16="http://schemas.microsoft.com/office/drawing/2014/main" id="{A99BA355-9E5C-39D1-6D1F-3799CA9CE0EF}"/>
                </a:ext>
              </a:extLst>
            </p:cNvPr>
            <p:cNvSpPr/>
            <p:nvPr/>
          </p:nvSpPr>
          <p:spPr>
            <a:xfrm>
              <a:off x="8980476" y="4491140"/>
              <a:ext cx="93318" cy="62759"/>
            </a:xfrm>
            <a:custGeom>
              <a:avLst/>
              <a:gdLst>
                <a:gd name="connsiteX0" fmla="*/ 92777 w 93318"/>
                <a:gd name="connsiteY0" fmla="*/ 31214 h 62759"/>
                <a:gd name="connsiteX1" fmla="*/ -542 w 93318"/>
                <a:gd name="connsiteY1" fmla="*/ 62593 h 62759"/>
                <a:gd name="connsiteX2" fmla="*/ -542 w 93318"/>
                <a:gd name="connsiteY2" fmla="*/ -166 h 62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3318" h="62759">
                  <a:moveTo>
                    <a:pt x="92777" y="31214"/>
                  </a:moveTo>
                  <a:lnTo>
                    <a:pt x="-542" y="62593"/>
                  </a:lnTo>
                  <a:lnTo>
                    <a:pt x="-542" y="-166"/>
                  </a:lnTo>
                  <a:close/>
                </a:path>
              </a:pathLst>
            </a:custGeom>
            <a:noFill/>
            <a:ln w="11657" cap="flat">
              <a:solidFill>
                <a:srgbClr val="FF8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b="1">
                <a:latin typeface="Arial Nova Cond Light" panose="020B0306020202020204" pitchFamily="34" charset="0"/>
              </a:endParaRPr>
            </a:p>
          </p:txBody>
        </p:sp>
        <p:sp>
          <p:nvSpPr>
            <p:cNvPr id="1369" name="Freeform: Shape 1368">
              <a:extLst>
                <a:ext uri="{FF2B5EF4-FFF2-40B4-BE49-F238E27FC236}">
                  <a16:creationId xmlns:a16="http://schemas.microsoft.com/office/drawing/2014/main" id="{42E4A12F-786F-8219-B542-98DD48821165}"/>
                </a:ext>
              </a:extLst>
            </p:cNvPr>
            <p:cNvSpPr/>
            <p:nvPr/>
          </p:nvSpPr>
          <p:spPr>
            <a:xfrm>
              <a:off x="7749488" y="3675380"/>
              <a:ext cx="1353119" cy="216368"/>
            </a:xfrm>
            <a:custGeom>
              <a:avLst/>
              <a:gdLst>
                <a:gd name="connsiteX0" fmla="*/ -502 w 1353119"/>
                <a:gd name="connsiteY0" fmla="*/ 48774 h 216368"/>
                <a:gd name="connsiteX1" fmla="*/ -502 w 1353119"/>
                <a:gd name="connsiteY1" fmla="*/ -117 h 216368"/>
                <a:gd name="connsiteX2" fmla="*/ 569441 w 1353119"/>
                <a:gd name="connsiteY2" fmla="*/ -117 h 216368"/>
                <a:gd name="connsiteX3" fmla="*/ 686089 w 1353119"/>
                <a:gd name="connsiteY3" fmla="*/ 117410 h 216368"/>
                <a:gd name="connsiteX4" fmla="*/ 1225938 w 1353119"/>
                <a:gd name="connsiteY4" fmla="*/ 117410 h 216368"/>
                <a:gd name="connsiteX5" fmla="*/ 1225938 w 1353119"/>
                <a:gd name="connsiteY5" fmla="*/ 67461 h 216368"/>
                <a:gd name="connsiteX6" fmla="*/ 1352617 w 1353119"/>
                <a:gd name="connsiteY6" fmla="*/ 141856 h 216368"/>
                <a:gd name="connsiteX7" fmla="*/ 1225938 w 1353119"/>
                <a:gd name="connsiteY7" fmla="*/ 216251 h 216368"/>
                <a:gd name="connsiteX8" fmla="*/ 1225938 w 1353119"/>
                <a:gd name="connsiteY8" fmla="*/ 166302 h 216368"/>
                <a:gd name="connsiteX9" fmla="*/ 666026 w 1353119"/>
                <a:gd name="connsiteY9" fmla="*/ 166302 h 216368"/>
                <a:gd name="connsiteX10" fmla="*/ 549378 w 1353119"/>
                <a:gd name="connsiteY10" fmla="*/ 48774 h 216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53119" h="216368">
                  <a:moveTo>
                    <a:pt x="-502" y="48774"/>
                  </a:moveTo>
                  <a:lnTo>
                    <a:pt x="-502" y="-117"/>
                  </a:lnTo>
                  <a:lnTo>
                    <a:pt x="569441" y="-117"/>
                  </a:lnTo>
                  <a:lnTo>
                    <a:pt x="686089" y="117410"/>
                  </a:lnTo>
                  <a:lnTo>
                    <a:pt x="1225938" y="117410"/>
                  </a:lnTo>
                  <a:lnTo>
                    <a:pt x="1225938" y="67461"/>
                  </a:lnTo>
                  <a:lnTo>
                    <a:pt x="1352617" y="141856"/>
                  </a:lnTo>
                  <a:lnTo>
                    <a:pt x="1225938" y="216251"/>
                  </a:lnTo>
                  <a:lnTo>
                    <a:pt x="1225938" y="166302"/>
                  </a:lnTo>
                  <a:lnTo>
                    <a:pt x="666026" y="166302"/>
                  </a:lnTo>
                  <a:lnTo>
                    <a:pt x="549378" y="48774"/>
                  </a:lnTo>
                  <a:close/>
                </a:path>
              </a:pathLst>
            </a:custGeom>
            <a:solidFill>
              <a:srgbClr val="FF8000"/>
            </a:solidFill>
            <a:ln w="116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b="1">
                <a:latin typeface="Arial Nova Cond Light" panose="020B0306020202020204" pitchFamily="34" charset="0"/>
              </a:endParaRPr>
            </a:p>
          </p:txBody>
        </p:sp>
        <p:sp>
          <p:nvSpPr>
            <p:cNvPr id="1370" name="Freeform: Shape 1369">
              <a:extLst>
                <a:ext uri="{FF2B5EF4-FFF2-40B4-BE49-F238E27FC236}">
                  <a16:creationId xmlns:a16="http://schemas.microsoft.com/office/drawing/2014/main" id="{F4ED8C5E-AB99-2ECC-3620-A3D373C8DC2D}"/>
                </a:ext>
              </a:extLst>
            </p:cNvPr>
            <p:cNvSpPr/>
            <p:nvPr/>
          </p:nvSpPr>
          <p:spPr>
            <a:xfrm>
              <a:off x="7749488" y="3675380"/>
              <a:ext cx="1353119" cy="216368"/>
            </a:xfrm>
            <a:custGeom>
              <a:avLst/>
              <a:gdLst>
                <a:gd name="connsiteX0" fmla="*/ -502 w 1353119"/>
                <a:gd name="connsiteY0" fmla="*/ 48774 h 216368"/>
                <a:gd name="connsiteX1" fmla="*/ -502 w 1353119"/>
                <a:gd name="connsiteY1" fmla="*/ -117 h 216368"/>
                <a:gd name="connsiteX2" fmla="*/ 569441 w 1353119"/>
                <a:gd name="connsiteY2" fmla="*/ -117 h 216368"/>
                <a:gd name="connsiteX3" fmla="*/ 686089 w 1353119"/>
                <a:gd name="connsiteY3" fmla="*/ 117410 h 216368"/>
                <a:gd name="connsiteX4" fmla="*/ 1225938 w 1353119"/>
                <a:gd name="connsiteY4" fmla="*/ 117410 h 216368"/>
                <a:gd name="connsiteX5" fmla="*/ 1225938 w 1353119"/>
                <a:gd name="connsiteY5" fmla="*/ 67461 h 216368"/>
                <a:gd name="connsiteX6" fmla="*/ 1352617 w 1353119"/>
                <a:gd name="connsiteY6" fmla="*/ 141856 h 216368"/>
                <a:gd name="connsiteX7" fmla="*/ 1225938 w 1353119"/>
                <a:gd name="connsiteY7" fmla="*/ 216251 h 216368"/>
                <a:gd name="connsiteX8" fmla="*/ 1225938 w 1353119"/>
                <a:gd name="connsiteY8" fmla="*/ 166302 h 216368"/>
                <a:gd name="connsiteX9" fmla="*/ 666026 w 1353119"/>
                <a:gd name="connsiteY9" fmla="*/ 166302 h 216368"/>
                <a:gd name="connsiteX10" fmla="*/ 549378 w 1353119"/>
                <a:gd name="connsiteY10" fmla="*/ 48774 h 216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53119" h="216368">
                  <a:moveTo>
                    <a:pt x="-502" y="48774"/>
                  </a:moveTo>
                  <a:lnTo>
                    <a:pt x="-502" y="-117"/>
                  </a:lnTo>
                  <a:lnTo>
                    <a:pt x="569441" y="-117"/>
                  </a:lnTo>
                  <a:lnTo>
                    <a:pt x="686089" y="117410"/>
                  </a:lnTo>
                  <a:lnTo>
                    <a:pt x="1225938" y="117410"/>
                  </a:lnTo>
                  <a:lnTo>
                    <a:pt x="1225938" y="67461"/>
                  </a:lnTo>
                  <a:lnTo>
                    <a:pt x="1352617" y="141856"/>
                  </a:lnTo>
                  <a:lnTo>
                    <a:pt x="1225938" y="216251"/>
                  </a:lnTo>
                  <a:lnTo>
                    <a:pt x="1225938" y="166302"/>
                  </a:lnTo>
                  <a:lnTo>
                    <a:pt x="666026" y="166302"/>
                  </a:lnTo>
                  <a:lnTo>
                    <a:pt x="549378" y="48774"/>
                  </a:lnTo>
                  <a:close/>
                </a:path>
              </a:pathLst>
            </a:custGeom>
            <a:noFill/>
            <a:ln w="11657" cap="flat">
              <a:solidFill>
                <a:srgbClr val="FF8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b="1">
                <a:latin typeface="Arial Nova Cond Light" panose="020B0306020202020204" pitchFamily="34" charset="0"/>
              </a:endParaRPr>
            </a:p>
          </p:txBody>
        </p:sp>
        <p:sp>
          <p:nvSpPr>
            <p:cNvPr id="1371" name="Freeform: Shape 1370">
              <a:extLst>
                <a:ext uri="{FF2B5EF4-FFF2-40B4-BE49-F238E27FC236}">
                  <a16:creationId xmlns:a16="http://schemas.microsoft.com/office/drawing/2014/main" id="{B943692C-593D-6A0A-9E16-716BA14F4599}"/>
                </a:ext>
              </a:extLst>
            </p:cNvPr>
            <p:cNvSpPr/>
            <p:nvPr/>
          </p:nvSpPr>
          <p:spPr>
            <a:xfrm>
              <a:off x="8975927" y="3742958"/>
              <a:ext cx="126679" cy="148790"/>
            </a:xfrm>
            <a:custGeom>
              <a:avLst/>
              <a:gdLst>
                <a:gd name="connsiteX0" fmla="*/ -543 w 126679"/>
                <a:gd name="connsiteY0" fmla="*/ 49830 h 148790"/>
                <a:gd name="connsiteX1" fmla="*/ -543 w 126679"/>
                <a:gd name="connsiteY1" fmla="*/ -120 h 148790"/>
                <a:gd name="connsiteX2" fmla="*/ 126137 w 126679"/>
                <a:gd name="connsiteY2" fmla="*/ 74275 h 148790"/>
                <a:gd name="connsiteX3" fmla="*/ -543 w 126679"/>
                <a:gd name="connsiteY3" fmla="*/ 148671 h 148790"/>
                <a:gd name="connsiteX4" fmla="*/ -543 w 126679"/>
                <a:gd name="connsiteY4" fmla="*/ 98721 h 148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679" h="148790">
                  <a:moveTo>
                    <a:pt x="-543" y="49830"/>
                  </a:moveTo>
                  <a:lnTo>
                    <a:pt x="-543" y="-120"/>
                  </a:lnTo>
                  <a:lnTo>
                    <a:pt x="126137" y="74275"/>
                  </a:lnTo>
                  <a:lnTo>
                    <a:pt x="-543" y="148671"/>
                  </a:lnTo>
                  <a:lnTo>
                    <a:pt x="-543" y="98721"/>
                  </a:lnTo>
                </a:path>
              </a:pathLst>
            </a:custGeom>
            <a:noFill/>
            <a:ln w="11657" cap="flat">
              <a:solidFill>
                <a:srgbClr val="FF8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b="1">
                <a:latin typeface="Arial Nova Cond Light" panose="020B0306020202020204" pitchFamily="34" charset="0"/>
              </a:endParaRPr>
            </a:p>
          </p:txBody>
        </p:sp>
        <p:sp>
          <p:nvSpPr>
            <p:cNvPr id="1372" name="Freeform: Shape 1371">
              <a:extLst>
                <a:ext uri="{FF2B5EF4-FFF2-40B4-BE49-F238E27FC236}">
                  <a16:creationId xmlns:a16="http://schemas.microsoft.com/office/drawing/2014/main" id="{83E0F128-60E6-50DF-2316-E56E7EB40254}"/>
                </a:ext>
              </a:extLst>
            </p:cNvPr>
            <p:cNvSpPr/>
            <p:nvPr/>
          </p:nvSpPr>
          <p:spPr>
            <a:xfrm>
              <a:off x="7749488" y="3910435"/>
              <a:ext cx="1353119" cy="216368"/>
            </a:xfrm>
            <a:custGeom>
              <a:avLst/>
              <a:gdLst>
                <a:gd name="connsiteX0" fmla="*/ -502 w 1353119"/>
                <a:gd name="connsiteY0" fmla="*/ 166286 h 216368"/>
                <a:gd name="connsiteX1" fmla="*/ -502 w 1353119"/>
                <a:gd name="connsiteY1" fmla="*/ 117395 h 216368"/>
                <a:gd name="connsiteX2" fmla="*/ 82785 w 1353119"/>
                <a:gd name="connsiteY2" fmla="*/ 117395 h 216368"/>
                <a:gd name="connsiteX3" fmla="*/ 199433 w 1353119"/>
                <a:gd name="connsiteY3" fmla="*/ -133 h 216368"/>
                <a:gd name="connsiteX4" fmla="*/ 452793 w 1353119"/>
                <a:gd name="connsiteY4" fmla="*/ -133 h 216368"/>
                <a:gd name="connsiteX5" fmla="*/ 569441 w 1353119"/>
                <a:gd name="connsiteY5" fmla="*/ 117395 h 216368"/>
                <a:gd name="connsiteX6" fmla="*/ 1225938 w 1353119"/>
                <a:gd name="connsiteY6" fmla="*/ 117395 h 216368"/>
                <a:gd name="connsiteX7" fmla="*/ 1225938 w 1353119"/>
                <a:gd name="connsiteY7" fmla="*/ 67446 h 216368"/>
                <a:gd name="connsiteX8" fmla="*/ 1352617 w 1353119"/>
                <a:gd name="connsiteY8" fmla="*/ 141841 h 216368"/>
                <a:gd name="connsiteX9" fmla="*/ 1225938 w 1353119"/>
                <a:gd name="connsiteY9" fmla="*/ 216236 h 216368"/>
                <a:gd name="connsiteX10" fmla="*/ 1225938 w 1353119"/>
                <a:gd name="connsiteY10" fmla="*/ 166286 h 216368"/>
                <a:gd name="connsiteX11" fmla="*/ 549378 w 1353119"/>
                <a:gd name="connsiteY11" fmla="*/ 166286 h 216368"/>
                <a:gd name="connsiteX12" fmla="*/ 432730 w 1353119"/>
                <a:gd name="connsiteY12" fmla="*/ 48759 h 216368"/>
                <a:gd name="connsiteX13" fmla="*/ 219497 w 1353119"/>
                <a:gd name="connsiteY13" fmla="*/ 48759 h 216368"/>
                <a:gd name="connsiteX14" fmla="*/ 102848 w 1353119"/>
                <a:gd name="connsiteY14" fmla="*/ 166286 h 216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53119" h="216368">
                  <a:moveTo>
                    <a:pt x="-502" y="166286"/>
                  </a:moveTo>
                  <a:lnTo>
                    <a:pt x="-502" y="117395"/>
                  </a:lnTo>
                  <a:lnTo>
                    <a:pt x="82785" y="117395"/>
                  </a:lnTo>
                  <a:lnTo>
                    <a:pt x="199433" y="-133"/>
                  </a:lnTo>
                  <a:lnTo>
                    <a:pt x="452793" y="-133"/>
                  </a:lnTo>
                  <a:lnTo>
                    <a:pt x="569441" y="117395"/>
                  </a:lnTo>
                  <a:lnTo>
                    <a:pt x="1225938" y="117395"/>
                  </a:lnTo>
                  <a:lnTo>
                    <a:pt x="1225938" y="67446"/>
                  </a:lnTo>
                  <a:lnTo>
                    <a:pt x="1352617" y="141841"/>
                  </a:lnTo>
                  <a:lnTo>
                    <a:pt x="1225938" y="216236"/>
                  </a:lnTo>
                  <a:lnTo>
                    <a:pt x="1225938" y="166286"/>
                  </a:lnTo>
                  <a:lnTo>
                    <a:pt x="549378" y="166286"/>
                  </a:lnTo>
                  <a:lnTo>
                    <a:pt x="432730" y="48759"/>
                  </a:lnTo>
                  <a:lnTo>
                    <a:pt x="219497" y="48759"/>
                  </a:lnTo>
                  <a:lnTo>
                    <a:pt x="102848" y="166286"/>
                  </a:lnTo>
                  <a:close/>
                </a:path>
              </a:pathLst>
            </a:custGeom>
            <a:solidFill>
              <a:srgbClr val="FF8000"/>
            </a:solidFill>
            <a:ln w="116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b="1">
                <a:latin typeface="Arial Nova Cond Light" panose="020B0306020202020204" pitchFamily="34" charset="0"/>
              </a:endParaRPr>
            </a:p>
          </p:txBody>
        </p:sp>
        <p:sp>
          <p:nvSpPr>
            <p:cNvPr id="1373" name="Freeform: Shape 1372">
              <a:extLst>
                <a:ext uri="{FF2B5EF4-FFF2-40B4-BE49-F238E27FC236}">
                  <a16:creationId xmlns:a16="http://schemas.microsoft.com/office/drawing/2014/main" id="{56464F10-FBDB-2D23-B17A-67F096B73799}"/>
                </a:ext>
              </a:extLst>
            </p:cNvPr>
            <p:cNvSpPr/>
            <p:nvPr/>
          </p:nvSpPr>
          <p:spPr>
            <a:xfrm>
              <a:off x="7749488" y="3910435"/>
              <a:ext cx="1353119" cy="216368"/>
            </a:xfrm>
            <a:custGeom>
              <a:avLst/>
              <a:gdLst>
                <a:gd name="connsiteX0" fmla="*/ -502 w 1353119"/>
                <a:gd name="connsiteY0" fmla="*/ 166286 h 216368"/>
                <a:gd name="connsiteX1" fmla="*/ -502 w 1353119"/>
                <a:gd name="connsiteY1" fmla="*/ 117395 h 216368"/>
                <a:gd name="connsiteX2" fmla="*/ 82785 w 1353119"/>
                <a:gd name="connsiteY2" fmla="*/ 117395 h 216368"/>
                <a:gd name="connsiteX3" fmla="*/ 199433 w 1353119"/>
                <a:gd name="connsiteY3" fmla="*/ -133 h 216368"/>
                <a:gd name="connsiteX4" fmla="*/ 452793 w 1353119"/>
                <a:gd name="connsiteY4" fmla="*/ -133 h 216368"/>
                <a:gd name="connsiteX5" fmla="*/ 569441 w 1353119"/>
                <a:gd name="connsiteY5" fmla="*/ 117395 h 216368"/>
                <a:gd name="connsiteX6" fmla="*/ 1225938 w 1353119"/>
                <a:gd name="connsiteY6" fmla="*/ 117395 h 216368"/>
                <a:gd name="connsiteX7" fmla="*/ 1225938 w 1353119"/>
                <a:gd name="connsiteY7" fmla="*/ 67446 h 216368"/>
                <a:gd name="connsiteX8" fmla="*/ 1352617 w 1353119"/>
                <a:gd name="connsiteY8" fmla="*/ 141841 h 216368"/>
                <a:gd name="connsiteX9" fmla="*/ 1225938 w 1353119"/>
                <a:gd name="connsiteY9" fmla="*/ 216236 h 216368"/>
                <a:gd name="connsiteX10" fmla="*/ 1225938 w 1353119"/>
                <a:gd name="connsiteY10" fmla="*/ 166286 h 216368"/>
                <a:gd name="connsiteX11" fmla="*/ 549378 w 1353119"/>
                <a:gd name="connsiteY11" fmla="*/ 166286 h 216368"/>
                <a:gd name="connsiteX12" fmla="*/ 432730 w 1353119"/>
                <a:gd name="connsiteY12" fmla="*/ 48759 h 216368"/>
                <a:gd name="connsiteX13" fmla="*/ 219497 w 1353119"/>
                <a:gd name="connsiteY13" fmla="*/ 48759 h 216368"/>
                <a:gd name="connsiteX14" fmla="*/ 102848 w 1353119"/>
                <a:gd name="connsiteY14" fmla="*/ 166286 h 216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53119" h="216368">
                  <a:moveTo>
                    <a:pt x="-502" y="166286"/>
                  </a:moveTo>
                  <a:lnTo>
                    <a:pt x="-502" y="117395"/>
                  </a:lnTo>
                  <a:lnTo>
                    <a:pt x="82785" y="117395"/>
                  </a:lnTo>
                  <a:lnTo>
                    <a:pt x="199433" y="-133"/>
                  </a:lnTo>
                  <a:lnTo>
                    <a:pt x="452793" y="-133"/>
                  </a:lnTo>
                  <a:lnTo>
                    <a:pt x="569441" y="117395"/>
                  </a:lnTo>
                  <a:lnTo>
                    <a:pt x="1225938" y="117395"/>
                  </a:lnTo>
                  <a:lnTo>
                    <a:pt x="1225938" y="67446"/>
                  </a:lnTo>
                  <a:lnTo>
                    <a:pt x="1352617" y="141841"/>
                  </a:lnTo>
                  <a:lnTo>
                    <a:pt x="1225938" y="216236"/>
                  </a:lnTo>
                  <a:lnTo>
                    <a:pt x="1225938" y="166286"/>
                  </a:lnTo>
                  <a:lnTo>
                    <a:pt x="549378" y="166286"/>
                  </a:lnTo>
                  <a:lnTo>
                    <a:pt x="432730" y="48759"/>
                  </a:lnTo>
                  <a:lnTo>
                    <a:pt x="219497" y="48759"/>
                  </a:lnTo>
                  <a:lnTo>
                    <a:pt x="102848" y="166286"/>
                  </a:lnTo>
                  <a:close/>
                </a:path>
              </a:pathLst>
            </a:custGeom>
            <a:noFill/>
            <a:ln w="11657" cap="flat">
              <a:solidFill>
                <a:srgbClr val="FF8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b="1">
                <a:latin typeface="Arial Nova Cond Light" panose="020B0306020202020204" pitchFamily="34" charset="0"/>
              </a:endParaRPr>
            </a:p>
          </p:txBody>
        </p:sp>
        <p:sp>
          <p:nvSpPr>
            <p:cNvPr id="1374" name="Freeform: Shape 1373">
              <a:extLst>
                <a:ext uri="{FF2B5EF4-FFF2-40B4-BE49-F238E27FC236}">
                  <a16:creationId xmlns:a16="http://schemas.microsoft.com/office/drawing/2014/main" id="{0BD52AE8-C01C-C34B-CFF3-AE5089BD1523}"/>
                </a:ext>
              </a:extLst>
            </p:cNvPr>
            <p:cNvSpPr/>
            <p:nvPr/>
          </p:nvSpPr>
          <p:spPr>
            <a:xfrm>
              <a:off x="8975927" y="3978014"/>
              <a:ext cx="126679" cy="148790"/>
            </a:xfrm>
            <a:custGeom>
              <a:avLst/>
              <a:gdLst>
                <a:gd name="connsiteX0" fmla="*/ -543 w 126679"/>
                <a:gd name="connsiteY0" fmla="*/ 49814 h 148790"/>
                <a:gd name="connsiteX1" fmla="*/ -543 w 126679"/>
                <a:gd name="connsiteY1" fmla="*/ -135 h 148790"/>
                <a:gd name="connsiteX2" fmla="*/ 126137 w 126679"/>
                <a:gd name="connsiteY2" fmla="*/ 74260 h 148790"/>
                <a:gd name="connsiteX3" fmla="*/ -543 w 126679"/>
                <a:gd name="connsiteY3" fmla="*/ 148655 h 148790"/>
                <a:gd name="connsiteX4" fmla="*/ -543 w 126679"/>
                <a:gd name="connsiteY4" fmla="*/ 98706 h 148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679" h="148790">
                  <a:moveTo>
                    <a:pt x="-543" y="49814"/>
                  </a:moveTo>
                  <a:lnTo>
                    <a:pt x="-543" y="-135"/>
                  </a:lnTo>
                  <a:lnTo>
                    <a:pt x="126137" y="74260"/>
                  </a:lnTo>
                  <a:lnTo>
                    <a:pt x="-543" y="148655"/>
                  </a:lnTo>
                  <a:lnTo>
                    <a:pt x="-543" y="98706"/>
                  </a:lnTo>
                </a:path>
              </a:pathLst>
            </a:custGeom>
            <a:noFill/>
            <a:ln w="11657" cap="flat">
              <a:solidFill>
                <a:srgbClr val="FF8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b="1">
                <a:latin typeface="Arial Nova Cond Light" panose="020B0306020202020204" pitchFamily="34" charset="0"/>
              </a:endParaRPr>
            </a:p>
          </p:txBody>
        </p:sp>
        <p:sp>
          <p:nvSpPr>
            <p:cNvPr id="1375" name="Freeform: Shape 1374">
              <a:extLst>
                <a:ext uri="{FF2B5EF4-FFF2-40B4-BE49-F238E27FC236}">
                  <a16:creationId xmlns:a16="http://schemas.microsoft.com/office/drawing/2014/main" id="{07D1F9E7-2F81-54C9-A093-38E8598C5B59}"/>
                </a:ext>
              </a:extLst>
            </p:cNvPr>
            <p:cNvSpPr/>
            <p:nvPr/>
          </p:nvSpPr>
          <p:spPr>
            <a:xfrm>
              <a:off x="7749488" y="4027963"/>
              <a:ext cx="1353119" cy="333896"/>
            </a:xfrm>
            <a:custGeom>
              <a:avLst/>
              <a:gdLst>
                <a:gd name="connsiteX0" fmla="*/ -502 w 1353119"/>
                <a:gd name="connsiteY0" fmla="*/ 48747 h 333896"/>
                <a:gd name="connsiteX1" fmla="*/ -502 w 1353119"/>
                <a:gd name="connsiteY1" fmla="*/ -145 h 333896"/>
                <a:gd name="connsiteX2" fmla="*/ 102848 w 1353119"/>
                <a:gd name="connsiteY2" fmla="*/ -145 h 333896"/>
                <a:gd name="connsiteX3" fmla="*/ 219497 w 1353119"/>
                <a:gd name="connsiteY3" fmla="*/ 117383 h 333896"/>
                <a:gd name="connsiteX4" fmla="*/ 336145 w 1353119"/>
                <a:gd name="connsiteY4" fmla="*/ 117383 h 333896"/>
                <a:gd name="connsiteX5" fmla="*/ 452793 w 1353119"/>
                <a:gd name="connsiteY5" fmla="*/ 234911 h 333896"/>
                <a:gd name="connsiteX6" fmla="*/ 1225938 w 1353119"/>
                <a:gd name="connsiteY6" fmla="*/ 234911 h 333896"/>
                <a:gd name="connsiteX7" fmla="*/ 1225938 w 1353119"/>
                <a:gd name="connsiteY7" fmla="*/ 184962 h 333896"/>
                <a:gd name="connsiteX8" fmla="*/ 1352617 w 1353119"/>
                <a:gd name="connsiteY8" fmla="*/ 259357 h 333896"/>
                <a:gd name="connsiteX9" fmla="*/ 1225938 w 1353119"/>
                <a:gd name="connsiteY9" fmla="*/ 333752 h 333896"/>
                <a:gd name="connsiteX10" fmla="*/ 1225938 w 1353119"/>
                <a:gd name="connsiteY10" fmla="*/ 283802 h 333896"/>
                <a:gd name="connsiteX11" fmla="*/ 432730 w 1353119"/>
                <a:gd name="connsiteY11" fmla="*/ 283802 h 333896"/>
                <a:gd name="connsiteX12" fmla="*/ 316082 w 1353119"/>
                <a:gd name="connsiteY12" fmla="*/ 166275 h 333896"/>
                <a:gd name="connsiteX13" fmla="*/ 199433 w 1353119"/>
                <a:gd name="connsiteY13" fmla="*/ 166275 h 333896"/>
                <a:gd name="connsiteX14" fmla="*/ 82785 w 1353119"/>
                <a:gd name="connsiteY14" fmla="*/ 48747 h 333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53119" h="333896">
                  <a:moveTo>
                    <a:pt x="-502" y="48747"/>
                  </a:moveTo>
                  <a:lnTo>
                    <a:pt x="-502" y="-145"/>
                  </a:lnTo>
                  <a:lnTo>
                    <a:pt x="102848" y="-145"/>
                  </a:lnTo>
                  <a:lnTo>
                    <a:pt x="219497" y="117383"/>
                  </a:lnTo>
                  <a:lnTo>
                    <a:pt x="336145" y="117383"/>
                  </a:lnTo>
                  <a:lnTo>
                    <a:pt x="452793" y="234911"/>
                  </a:lnTo>
                  <a:lnTo>
                    <a:pt x="1225938" y="234911"/>
                  </a:lnTo>
                  <a:lnTo>
                    <a:pt x="1225938" y="184962"/>
                  </a:lnTo>
                  <a:lnTo>
                    <a:pt x="1352617" y="259357"/>
                  </a:lnTo>
                  <a:lnTo>
                    <a:pt x="1225938" y="333752"/>
                  </a:lnTo>
                  <a:lnTo>
                    <a:pt x="1225938" y="283802"/>
                  </a:lnTo>
                  <a:lnTo>
                    <a:pt x="432730" y="283802"/>
                  </a:lnTo>
                  <a:lnTo>
                    <a:pt x="316082" y="166275"/>
                  </a:lnTo>
                  <a:lnTo>
                    <a:pt x="199433" y="166275"/>
                  </a:lnTo>
                  <a:lnTo>
                    <a:pt x="82785" y="48747"/>
                  </a:lnTo>
                  <a:close/>
                </a:path>
              </a:pathLst>
            </a:custGeom>
            <a:solidFill>
              <a:srgbClr val="FF8000"/>
            </a:solidFill>
            <a:ln w="116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b="1">
                <a:latin typeface="Arial Nova Cond Light" panose="020B0306020202020204" pitchFamily="34" charset="0"/>
              </a:endParaRPr>
            </a:p>
          </p:txBody>
        </p:sp>
        <p:sp>
          <p:nvSpPr>
            <p:cNvPr id="1376" name="Freeform: Shape 1375">
              <a:extLst>
                <a:ext uri="{FF2B5EF4-FFF2-40B4-BE49-F238E27FC236}">
                  <a16:creationId xmlns:a16="http://schemas.microsoft.com/office/drawing/2014/main" id="{1C2C1556-2345-4E28-3FFB-DFA0D3337D96}"/>
                </a:ext>
              </a:extLst>
            </p:cNvPr>
            <p:cNvSpPr/>
            <p:nvPr/>
          </p:nvSpPr>
          <p:spPr>
            <a:xfrm>
              <a:off x="7749488" y="4027963"/>
              <a:ext cx="1353119" cy="333896"/>
            </a:xfrm>
            <a:custGeom>
              <a:avLst/>
              <a:gdLst>
                <a:gd name="connsiteX0" fmla="*/ -502 w 1353119"/>
                <a:gd name="connsiteY0" fmla="*/ 48747 h 333896"/>
                <a:gd name="connsiteX1" fmla="*/ -502 w 1353119"/>
                <a:gd name="connsiteY1" fmla="*/ -145 h 333896"/>
                <a:gd name="connsiteX2" fmla="*/ 102848 w 1353119"/>
                <a:gd name="connsiteY2" fmla="*/ -145 h 333896"/>
                <a:gd name="connsiteX3" fmla="*/ 219497 w 1353119"/>
                <a:gd name="connsiteY3" fmla="*/ 117383 h 333896"/>
                <a:gd name="connsiteX4" fmla="*/ 336145 w 1353119"/>
                <a:gd name="connsiteY4" fmla="*/ 117383 h 333896"/>
                <a:gd name="connsiteX5" fmla="*/ 452793 w 1353119"/>
                <a:gd name="connsiteY5" fmla="*/ 234911 h 333896"/>
                <a:gd name="connsiteX6" fmla="*/ 1225938 w 1353119"/>
                <a:gd name="connsiteY6" fmla="*/ 234911 h 333896"/>
                <a:gd name="connsiteX7" fmla="*/ 1225938 w 1353119"/>
                <a:gd name="connsiteY7" fmla="*/ 184962 h 333896"/>
                <a:gd name="connsiteX8" fmla="*/ 1352617 w 1353119"/>
                <a:gd name="connsiteY8" fmla="*/ 259357 h 333896"/>
                <a:gd name="connsiteX9" fmla="*/ 1225938 w 1353119"/>
                <a:gd name="connsiteY9" fmla="*/ 333752 h 333896"/>
                <a:gd name="connsiteX10" fmla="*/ 1225938 w 1353119"/>
                <a:gd name="connsiteY10" fmla="*/ 283802 h 333896"/>
                <a:gd name="connsiteX11" fmla="*/ 432730 w 1353119"/>
                <a:gd name="connsiteY11" fmla="*/ 283802 h 333896"/>
                <a:gd name="connsiteX12" fmla="*/ 316082 w 1353119"/>
                <a:gd name="connsiteY12" fmla="*/ 166275 h 333896"/>
                <a:gd name="connsiteX13" fmla="*/ 199433 w 1353119"/>
                <a:gd name="connsiteY13" fmla="*/ 166275 h 333896"/>
                <a:gd name="connsiteX14" fmla="*/ 82785 w 1353119"/>
                <a:gd name="connsiteY14" fmla="*/ 48747 h 333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53119" h="333896">
                  <a:moveTo>
                    <a:pt x="-502" y="48747"/>
                  </a:moveTo>
                  <a:lnTo>
                    <a:pt x="-502" y="-145"/>
                  </a:lnTo>
                  <a:lnTo>
                    <a:pt x="102848" y="-145"/>
                  </a:lnTo>
                  <a:lnTo>
                    <a:pt x="219497" y="117383"/>
                  </a:lnTo>
                  <a:lnTo>
                    <a:pt x="336145" y="117383"/>
                  </a:lnTo>
                  <a:lnTo>
                    <a:pt x="452793" y="234911"/>
                  </a:lnTo>
                  <a:lnTo>
                    <a:pt x="1225938" y="234911"/>
                  </a:lnTo>
                  <a:lnTo>
                    <a:pt x="1225938" y="184962"/>
                  </a:lnTo>
                  <a:lnTo>
                    <a:pt x="1352617" y="259357"/>
                  </a:lnTo>
                  <a:lnTo>
                    <a:pt x="1225938" y="333752"/>
                  </a:lnTo>
                  <a:lnTo>
                    <a:pt x="1225938" y="283802"/>
                  </a:lnTo>
                  <a:lnTo>
                    <a:pt x="432730" y="283802"/>
                  </a:lnTo>
                  <a:lnTo>
                    <a:pt x="316082" y="166275"/>
                  </a:lnTo>
                  <a:lnTo>
                    <a:pt x="199433" y="166275"/>
                  </a:lnTo>
                  <a:lnTo>
                    <a:pt x="82785" y="48747"/>
                  </a:lnTo>
                  <a:close/>
                </a:path>
              </a:pathLst>
            </a:custGeom>
            <a:noFill/>
            <a:ln w="11657" cap="flat">
              <a:solidFill>
                <a:srgbClr val="FF8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b="1">
                <a:latin typeface="Arial Nova Cond Light" panose="020B0306020202020204" pitchFamily="34" charset="0"/>
              </a:endParaRPr>
            </a:p>
          </p:txBody>
        </p:sp>
        <p:sp>
          <p:nvSpPr>
            <p:cNvPr id="1377" name="Freeform: Shape 1376">
              <a:extLst>
                <a:ext uri="{FF2B5EF4-FFF2-40B4-BE49-F238E27FC236}">
                  <a16:creationId xmlns:a16="http://schemas.microsoft.com/office/drawing/2014/main" id="{FB2FF84F-F68E-B1A3-D9A5-124103D51EA8}"/>
                </a:ext>
              </a:extLst>
            </p:cNvPr>
            <p:cNvSpPr/>
            <p:nvPr/>
          </p:nvSpPr>
          <p:spPr>
            <a:xfrm>
              <a:off x="8975927" y="4213069"/>
              <a:ext cx="126679" cy="148790"/>
            </a:xfrm>
            <a:custGeom>
              <a:avLst/>
              <a:gdLst>
                <a:gd name="connsiteX0" fmla="*/ -543 w 126679"/>
                <a:gd name="connsiteY0" fmla="*/ 49799 h 148790"/>
                <a:gd name="connsiteX1" fmla="*/ -543 w 126679"/>
                <a:gd name="connsiteY1" fmla="*/ -151 h 148790"/>
                <a:gd name="connsiteX2" fmla="*/ 126137 w 126679"/>
                <a:gd name="connsiteY2" fmla="*/ 74244 h 148790"/>
                <a:gd name="connsiteX3" fmla="*/ -543 w 126679"/>
                <a:gd name="connsiteY3" fmla="*/ 148639 h 148790"/>
                <a:gd name="connsiteX4" fmla="*/ -543 w 126679"/>
                <a:gd name="connsiteY4" fmla="*/ 98690 h 148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679" h="148790">
                  <a:moveTo>
                    <a:pt x="-543" y="49799"/>
                  </a:moveTo>
                  <a:lnTo>
                    <a:pt x="-543" y="-151"/>
                  </a:lnTo>
                  <a:lnTo>
                    <a:pt x="126137" y="74244"/>
                  </a:lnTo>
                  <a:lnTo>
                    <a:pt x="-543" y="148639"/>
                  </a:lnTo>
                  <a:lnTo>
                    <a:pt x="-543" y="98690"/>
                  </a:lnTo>
                </a:path>
              </a:pathLst>
            </a:custGeom>
            <a:noFill/>
            <a:ln w="11657" cap="flat">
              <a:solidFill>
                <a:srgbClr val="FF8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b="1">
                <a:latin typeface="Arial Nova Cond Light" panose="020B0306020202020204" pitchFamily="34" charset="0"/>
              </a:endParaRPr>
            </a:p>
          </p:txBody>
        </p:sp>
        <p:sp>
          <p:nvSpPr>
            <p:cNvPr id="1378" name="Freeform: Shape 1377">
              <a:extLst>
                <a:ext uri="{FF2B5EF4-FFF2-40B4-BE49-F238E27FC236}">
                  <a16:creationId xmlns:a16="http://schemas.microsoft.com/office/drawing/2014/main" id="{E2A3C0BB-82A6-51EF-925F-9CAB915C21E9}"/>
                </a:ext>
              </a:extLst>
            </p:cNvPr>
            <p:cNvSpPr/>
            <p:nvPr/>
          </p:nvSpPr>
          <p:spPr>
            <a:xfrm>
              <a:off x="7749488" y="4145491"/>
              <a:ext cx="1353119" cy="216368"/>
            </a:xfrm>
            <a:custGeom>
              <a:avLst/>
              <a:gdLst>
                <a:gd name="connsiteX0" fmla="*/ -502 w 1353119"/>
                <a:gd name="connsiteY0" fmla="*/ 166271 h 216368"/>
                <a:gd name="connsiteX1" fmla="*/ -502 w 1353119"/>
                <a:gd name="connsiteY1" fmla="*/ 117379 h 216368"/>
                <a:gd name="connsiteX2" fmla="*/ 82785 w 1353119"/>
                <a:gd name="connsiteY2" fmla="*/ 117379 h 216368"/>
                <a:gd name="connsiteX3" fmla="*/ 199433 w 1353119"/>
                <a:gd name="connsiteY3" fmla="*/ -149 h 216368"/>
                <a:gd name="connsiteX4" fmla="*/ 336145 w 1353119"/>
                <a:gd name="connsiteY4" fmla="*/ -149 h 216368"/>
                <a:gd name="connsiteX5" fmla="*/ 452793 w 1353119"/>
                <a:gd name="connsiteY5" fmla="*/ 117379 h 216368"/>
                <a:gd name="connsiteX6" fmla="*/ 1225938 w 1353119"/>
                <a:gd name="connsiteY6" fmla="*/ 117379 h 216368"/>
                <a:gd name="connsiteX7" fmla="*/ 1225938 w 1353119"/>
                <a:gd name="connsiteY7" fmla="*/ 67430 h 216368"/>
                <a:gd name="connsiteX8" fmla="*/ 1352617 w 1353119"/>
                <a:gd name="connsiteY8" fmla="*/ 141825 h 216368"/>
                <a:gd name="connsiteX9" fmla="*/ 1225938 w 1353119"/>
                <a:gd name="connsiteY9" fmla="*/ 216220 h 216368"/>
                <a:gd name="connsiteX10" fmla="*/ 1225938 w 1353119"/>
                <a:gd name="connsiteY10" fmla="*/ 166271 h 216368"/>
                <a:gd name="connsiteX11" fmla="*/ 432730 w 1353119"/>
                <a:gd name="connsiteY11" fmla="*/ 166271 h 216368"/>
                <a:gd name="connsiteX12" fmla="*/ 316082 w 1353119"/>
                <a:gd name="connsiteY12" fmla="*/ 48743 h 216368"/>
                <a:gd name="connsiteX13" fmla="*/ 219497 w 1353119"/>
                <a:gd name="connsiteY13" fmla="*/ 48743 h 216368"/>
                <a:gd name="connsiteX14" fmla="*/ 102848 w 1353119"/>
                <a:gd name="connsiteY14" fmla="*/ 166271 h 216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53119" h="216368">
                  <a:moveTo>
                    <a:pt x="-502" y="166271"/>
                  </a:moveTo>
                  <a:lnTo>
                    <a:pt x="-502" y="117379"/>
                  </a:lnTo>
                  <a:lnTo>
                    <a:pt x="82785" y="117379"/>
                  </a:lnTo>
                  <a:lnTo>
                    <a:pt x="199433" y="-149"/>
                  </a:lnTo>
                  <a:lnTo>
                    <a:pt x="336145" y="-149"/>
                  </a:lnTo>
                  <a:lnTo>
                    <a:pt x="452793" y="117379"/>
                  </a:lnTo>
                  <a:lnTo>
                    <a:pt x="1225938" y="117379"/>
                  </a:lnTo>
                  <a:lnTo>
                    <a:pt x="1225938" y="67430"/>
                  </a:lnTo>
                  <a:lnTo>
                    <a:pt x="1352617" y="141825"/>
                  </a:lnTo>
                  <a:lnTo>
                    <a:pt x="1225938" y="216220"/>
                  </a:lnTo>
                  <a:lnTo>
                    <a:pt x="1225938" y="166271"/>
                  </a:lnTo>
                  <a:lnTo>
                    <a:pt x="432730" y="166271"/>
                  </a:lnTo>
                  <a:lnTo>
                    <a:pt x="316082" y="48743"/>
                  </a:lnTo>
                  <a:lnTo>
                    <a:pt x="219497" y="48743"/>
                  </a:lnTo>
                  <a:lnTo>
                    <a:pt x="102848" y="166271"/>
                  </a:lnTo>
                  <a:close/>
                </a:path>
              </a:pathLst>
            </a:custGeom>
            <a:solidFill>
              <a:srgbClr val="FF8000"/>
            </a:solidFill>
            <a:ln w="116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b="1">
                <a:latin typeface="Arial Nova Cond Light" panose="020B0306020202020204" pitchFamily="34" charset="0"/>
              </a:endParaRPr>
            </a:p>
          </p:txBody>
        </p:sp>
        <p:sp>
          <p:nvSpPr>
            <p:cNvPr id="1379" name="Freeform: Shape 1378">
              <a:extLst>
                <a:ext uri="{FF2B5EF4-FFF2-40B4-BE49-F238E27FC236}">
                  <a16:creationId xmlns:a16="http://schemas.microsoft.com/office/drawing/2014/main" id="{68286886-F6EE-560A-E4EA-5F9992571662}"/>
                </a:ext>
              </a:extLst>
            </p:cNvPr>
            <p:cNvSpPr/>
            <p:nvPr/>
          </p:nvSpPr>
          <p:spPr>
            <a:xfrm>
              <a:off x="7749488" y="4145491"/>
              <a:ext cx="1353119" cy="216368"/>
            </a:xfrm>
            <a:custGeom>
              <a:avLst/>
              <a:gdLst>
                <a:gd name="connsiteX0" fmla="*/ -502 w 1353119"/>
                <a:gd name="connsiteY0" fmla="*/ 166271 h 216368"/>
                <a:gd name="connsiteX1" fmla="*/ -502 w 1353119"/>
                <a:gd name="connsiteY1" fmla="*/ 117379 h 216368"/>
                <a:gd name="connsiteX2" fmla="*/ 82785 w 1353119"/>
                <a:gd name="connsiteY2" fmla="*/ 117379 h 216368"/>
                <a:gd name="connsiteX3" fmla="*/ 199433 w 1353119"/>
                <a:gd name="connsiteY3" fmla="*/ -149 h 216368"/>
                <a:gd name="connsiteX4" fmla="*/ 336145 w 1353119"/>
                <a:gd name="connsiteY4" fmla="*/ -149 h 216368"/>
                <a:gd name="connsiteX5" fmla="*/ 452793 w 1353119"/>
                <a:gd name="connsiteY5" fmla="*/ 117379 h 216368"/>
                <a:gd name="connsiteX6" fmla="*/ 1225938 w 1353119"/>
                <a:gd name="connsiteY6" fmla="*/ 117379 h 216368"/>
                <a:gd name="connsiteX7" fmla="*/ 1225938 w 1353119"/>
                <a:gd name="connsiteY7" fmla="*/ 67430 h 216368"/>
                <a:gd name="connsiteX8" fmla="*/ 1352617 w 1353119"/>
                <a:gd name="connsiteY8" fmla="*/ 141825 h 216368"/>
                <a:gd name="connsiteX9" fmla="*/ 1225938 w 1353119"/>
                <a:gd name="connsiteY9" fmla="*/ 216220 h 216368"/>
                <a:gd name="connsiteX10" fmla="*/ 1225938 w 1353119"/>
                <a:gd name="connsiteY10" fmla="*/ 166271 h 216368"/>
                <a:gd name="connsiteX11" fmla="*/ 432730 w 1353119"/>
                <a:gd name="connsiteY11" fmla="*/ 166271 h 216368"/>
                <a:gd name="connsiteX12" fmla="*/ 316082 w 1353119"/>
                <a:gd name="connsiteY12" fmla="*/ 48743 h 216368"/>
                <a:gd name="connsiteX13" fmla="*/ 219497 w 1353119"/>
                <a:gd name="connsiteY13" fmla="*/ 48743 h 216368"/>
                <a:gd name="connsiteX14" fmla="*/ 102848 w 1353119"/>
                <a:gd name="connsiteY14" fmla="*/ 166271 h 216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53119" h="216368">
                  <a:moveTo>
                    <a:pt x="-502" y="166271"/>
                  </a:moveTo>
                  <a:lnTo>
                    <a:pt x="-502" y="117379"/>
                  </a:lnTo>
                  <a:lnTo>
                    <a:pt x="82785" y="117379"/>
                  </a:lnTo>
                  <a:lnTo>
                    <a:pt x="199433" y="-149"/>
                  </a:lnTo>
                  <a:lnTo>
                    <a:pt x="336145" y="-149"/>
                  </a:lnTo>
                  <a:lnTo>
                    <a:pt x="452793" y="117379"/>
                  </a:lnTo>
                  <a:lnTo>
                    <a:pt x="1225938" y="117379"/>
                  </a:lnTo>
                  <a:lnTo>
                    <a:pt x="1225938" y="67430"/>
                  </a:lnTo>
                  <a:lnTo>
                    <a:pt x="1352617" y="141825"/>
                  </a:lnTo>
                  <a:lnTo>
                    <a:pt x="1225938" y="216220"/>
                  </a:lnTo>
                  <a:lnTo>
                    <a:pt x="1225938" y="166271"/>
                  </a:lnTo>
                  <a:lnTo>
                    <a:pt x="432730" y="166271"/>
                  </a:lnTo>
                  <a:lnTo>
                    <a:pt x="316082" y="48743"/>
                  </a:lnTo>
                  <a:lnTo>
                    <a:pt x="219497" y="48743"/>
                  </a:lnTo>
                  <a:lnTo>
                    <a:pt x="102848" y="166271"/>
                  </a:lnTo>
                  <a:close/>
                </a:path>
              </a:pathLst>
            </a:custGeom>
            <a:noFill/>
            <a:ln w="11657" cap="flat">
              <a:solidFill>
                <a:srgbClr val="FF8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b="1">
                <a:latin typeface="Arial Nova Cond Light" panose="020B0306020202020204" pitchFamily="34" charset="0"/>
              </a:endParaRPr>
            </a:p>
          </p:txBody>
        </p:sp>
        <p:sp>
          <p:nvSpPr>
            <p:cNvPr id="1380" name="Freeform: Shape 1379">
              <a:extLst>
                <a:ext uri="{FF2B5EF4-FFF2-40B4-BE49-F238E27FC236}">
                  <a16:creationId xmlns:a16="http://schemas.microsoft.com/office/drawing/2014/main" id="{DCB059E8-7513-A4C7-2EAD-619ED4AFB3C2}"/>
                </a:ext>
              </a:extLst>
            </p:cNvPr>
            <p:cNvSpPr/>
            <p:nvPr/>
          </p:nvSpPr>
          <p:spPr>
            <a:xfrm>
              <a:off x="8975927" y="4213069"/>
              <a:ext cx="126679" cy="148790"/>
            </a:xfrm>
            <a:custGeom>
              <a:avLst/>
              <a:gdLst>
                <a:gd name="connsiteX0" fmla="*/ -543 w 126679"/>
                <a:gd name="connsiteY0" fmla="*/ 49799 h 148790"/>
                <a:gd name="connsiteX1" fmla="*/ -543 w 126679"/>
                <a:gd name="connsiteY1" fmla="*/ -151 h 148790"/>
                <a:gd name="connsiteX2" fmla="*/ 126137 w 126679"/>
                <a:gd name="connsiteY2" fmla="*/ 74244 h 148790"/>
                <a:gd name="connsiteX3" fmla="*/ -543 w 126679"/>
                <a:gd name="connsiteY3" fmla="*/ 148639 h 148790"/>
                <a:gd name="connsiteX4" fmla="*/ -543 w 126679"/>
                <a:gd name="connsiteY4" fmla="*/ 98690 h 148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679" h="148790">
                  <a:moveTo>
                    <a:pt x="-543" y="49799"/>
                  </a:moveTo>
                  <a:lnTo>
                    <a:pt x="-543" y="-151"/>
                  </a:lnTo>
                  <a:lnTo>
                    <a:pt x="126137" y="74244"/>
                  </a:lnTo>
                  <a:lnTo>
                    <a:pt x="-543" y="148639"/>
                  </a:lnTo>
                  <a:lnTo>
                    <a:pt x="-543" y="98690"/>
                  </a:lnTo>
                </a:path>
              </a:pathLst>
            </a:custGeom>
            <a:noFill/>
            <a:ln w="11657" cap="flat">
              <a:solidFill>
                <a:srgbClr val="FF8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b="1">
                <a:latin typeface="Arial Nova Cond Light" panose="020B0306020202020204" pitchFamily="34" charset="0"/>
              </a:endParaRPr>
            </a:p>
          </p:txBody>
        </p:sp>
        <p:sp>
          <p:nvSpPr>
            <p:cNvPr id="1381" name="Freeform: Shape 1380">
              <a:extLst>
                <a:ext uri="{FF2B5EF4-FFF2-40B4-BE49-F238E27FC236}">
                  <a16:creationId xmlns:a16="http://schemas.microsoft.com/office/drawing/2014/main" id="{FF674285-2901-54C7-3360-47A5431FD034}"/>
                </a:ext>
              </a:extLst>
            </p:cNvPr>
            <p:cNvSpPr/>
            <p:nvPr/>
          </p:nvSpPr>
          <p:spPr>
            <a:xfrm>
              <a:off x="7842806" y="3112187"/>
              <a:ext cx="233296" cy="587638"/>
            </a:xfrm>
            <a:custGeom>
              <a:avLst/>
              <a:gdLst>
                <a:gd name="connsiteX0" fmla="*/ 232826 w 233296"/>
                <a:gd name="connsiteY0" fmla="*/ -92 h 587638"/>
                <a:gd name="connsiteX1" fmla="*/ 232826 w 233296"/>
                <a:gd name="connsiteY1" fmla="*/ 352491 h 587638"/>
                <a:gd name="connsiteX2" fmla="*/ -471 w 233296"/>
                <a:gd name="connsiteY2" fmla="*/ 587546 h 587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3296" h="587638">
                  <a:moveTo>
                    <a:pt x="232826" y="-92"/>
                  </a:moveTo>
                  <a:lnTo>
                    <a:pt x="232826" y="352491"/>
                  </a:lnTo>
                  <a:lnTo>
                    <a:pt x="-471" y="587546"/>
                  </a:lnTo>
                </a:path>
              </a:pathLst>
            </a:custGeom>
            <a:noFill/>
            <a:ln w="11657" cap="flat">
              <a:solidFill>
                <a:srgbClr val="FF8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b="1">
                <a:latin typeface="Arial Nova Cond Light" panose="020B0306020202020204" pitchFamily="34" charset="0"/>
              </a:endParaRPr>
            </a:p>
          </p:txBody>
        </p:sp>
        <p:sp>
          <p:nvSpPr>
            <p:cNvPr id="1382" name="TextBox 1381">
              <a:extLst>
                <a:ext uri="{FF2B5EF4-FFF2-40B4-BE49-F238E27FC236}">
                  <a16:creationId xmlns:a16="http://schemas.microsoft.com/office/drawing/2014/main" id="{84E8BC60-EFBC-B1BC-6DCE-6397253966B9}"/>
                </a:ext>
              </a:extLst>
            </p:cNvPr>
            <p:cNvSpPr txBox="1"/>
            <p:nvPr/>
          </p:nvSpPr>
          <p:spPr>
            <a:xfrm>
              <a:off x="8031322" y="3042962"/>
              <a:ext cx="25680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00" b="1" spc="0" baseline="0">
                  <a:ln/>
                  <a:solidFill>
                    <a:srgbClr val="FF8000"/>
                  </a:solidFill>
                  <a:latin typeface="Arial Nova Cond Light" panose="020B0306020202020204" pitchFamily="34" charset="0"/>
                  <a:sym typeface="Arial"/>
                  <a:rtl val="0"/>
                </a:rPr>
                <a:t>P</a:t>
              </a:r>
            </a:p>
          </p:txBody>
        </p:sp>
        <p:sp>
          <p:nvSpPr>
            <p:cNvPr id="1383" name="TextBox 1382">
              <a:extLst>
                <a:ext uri="{FF2B5EF4-FFF2-40B4-BE49-F238E27FC236}">
                  <a16:creationId xmlns:a16="http://schemas.microsoft.com/office/drawing/2014/main" id="{4F41C2DD-CCB7-D41C-C86B-712A236FAC51}"/>
                </a:ext>
              </a:extLst>
            </p:cNvPr>
            <p:cNvSpPr txBox="1"/>
            <p:nvPr/>
          </p:nvSpPr>
          <p:spPr>
            <a:xfrm>
              <a:off x="8109125" y="3042962"/>
              <a:ext cx="2487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00" b="1" spc="0" baseline="0">
                  <a:ln/>
                  <a:solidFill>
                    <a:srgbClr val="FF8000"/>
                  </a:solidFill>
                  <a:latin typeface="Arial Nova Cond Light" panose="020B0306020202020204" pitchFamily="34" charset="0"/>
                  <a:sym typeface="Arial"/>
                  <a:rtl val="0"/>
                </a:rPr>
                <a:t>0</a:t>
              </a:r>
            </a:p>
          </p:txBody>
        </p:sp>
        <p:sp>
          <p:nvSpPr>
            <p:cNvPr id="1384" name="TextBox 1383">
              <a:extLst>
                <a:ext uri="{FF2B5EF4-FFF2-40B4-BE49-F238E27FC236}">
                  <a16:creationId xmlns:a16="http://schemas.microsoft.com/office/drawing/2014/main" id="{9CE4CE32-B349-6B0A-BEB8-E05BF75146DD}"/>
                </a:ext>
              </a:extLst>
            </p:cNvPr>
            <p:cNvSpPr txBox="1"/>
            <p:nvPr/>
          </p:nvSpPr>
          <p:spPr>
            <a:xfrm>
              <a:off x="8173999" y="3042962"/>
              <a:ext cx="21352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00" b="1" spc="0" baseline="0">
                  <a:ln/>
                  <a:solidFill>
                    <a:srgbClr val="FF8000"/>
                  </a:solidFill>
                  <a:latin typeface="Arial Nova Cond Light" panose="020B0306020202020204" pitchFamily="34" charset="0"/>
                  <a:sym typeface="Arial"/>
                  <a:rtl val="0"/>
                </a:rPr>
                <a:t>.</a:t>
              </a:r>
            </a:p>
          </p:txBody>
        </p:sp>
        <p:sp>
          <p:nvSpPr>
            <p:cNvPr id="1385" name="TextBox 1384">
              <a:extLst>
                <a:ext uri="{FF2B5EF4-FFF2-40B4-BE49-F238E27FC236}">
                  <a16:creationId xmlns:a16="http://schemas.microsoft.com/office/drawing/2014/main" id="{8C7458E7-88E3-25F7-D4E5-67E0D06AF628}"/>
                </a:ext>
              </a:extLst>
            </p:cNvPr>
            <p:cNvSpPr txBox="1"/>
            <p:nvPr/>
          </p:nvSpPr>
          <p:spPr>
            <a:xfrm>
              <a:off x="8206408" y="3042962"/>
              <a:ext cx="2487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00" b="1" spc="0" baseline="0">
                  <a:ln/>
                  <a:solidFill>
                    <a:srgbClr val="FF8000"/>
                  </a:solidFill>
                  <a:latin typeface="Arial Nova Cond Light" panose="020B0306020202020204" pitchFamily="34" charset="0"/>
                  <a:sym typeface="Arial"/>
                  <a:rtl val="0"/>
                </a:rPr>
                <a:t>1</a:t>
              </a:r>
            </a:p>
          </p:txBody>
        </p:sp>
        <p:sp>
          <p:nvSpPr>
            <p:cNvPr id="1386" name="TextBox 1385">
              <a:extLst>
                <a:ext uri="{FF2B5EF4-FFF2-40B4-BE49-F238E27FC236}">
                  <a16:creationId xmlns:a16="http://schemas.microsoft.com/office/drawing/2014/main" id="{AB190893-61AE-6D6A-1535-39D57CD006E4}"/>
                </a:ext>
              </a:extLst>
            </p:cNvPr>
            <p:cNvSpPr txBox="1"/>
            <p:nvPr/>
          </p:nvSpPr>
          <p:spPr>
            <a:xfrm>
              <a:off x="8271282" y="3042962"/>
              <a:ext cx="2487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00" b="1" spc="0" baseline="0">
                  <a:ln/>
                  <a:solidFill>
                    <a:srgbClr val="FF8000"/>
                  </a:solidFill>
                  <a:latin typeface="Arial Nova Cond Light" panose="020B0306020202020204" pitchFamily="34" charset="0"/>
                  <a:sym typeface="Arial"/>
                  <a:rtl val="0"/>
                </a:rPr>
                <a:t>7</a:t>
              </a:r>
            </a:p>
          </p:txBody>
        </p:sp>
        <p:sp>
          <p:nvSpPr>
            <p:cNvPr id="1387" name="TextBox 1386">
              <a:extLst>
                <a:ext uri="{FF2B5EF4-FFF2-40B4-BE49-F238E27FC236}">
                  <a16:creationId xmlns:a16="http://schemas.microsoft.com/office/drawing/2014/main" id="{811B7B01-4C1F-B751-0E70-C18B9A813C68}"/>
                </a:ext>
              </a:extLst>
            </p:cNvPr>
            <p:cNvSpPr txBox="1"/>
            <p:nvPr/>
          </p:nvSpPr>
          <p:spPr>
            <a:xfrm>
              <a:off x="8336156" y="3042962"/>
              <a:ext cx="21672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00" b="1" spc="0" baseline="0">
                  <a:ln/>
                  <a:solidFill>
                    <a:srgbClr val="FF8000"/>
                  </a:solidFill>
                  <a:latin typeface="Arial Nova Cond Light" panose="020B0306020202020204" pitchFamily="34" charset="0"/>
                  <a:sym typeface="Arial"/>
                  <a:rtl val="0"/>
                </a:rPr>
                <a:t> </a:t>
              </a:r>
            </a:p>
          </p:txBody>
        </p:sp>
        <p:sp>
          <p:nvSpPr>
            <p:cNvPr id="1388" name="TextBox 1387">
              <a:extLst>
                <a:ext uri="{FF2B5EF4-FFF2-40B4-BE49-F238E27FC236}">
                  <a16:creationId xmlns:a16="http://schemas.microsoft.com/office/drawing/2014/main" id="{2F18BC64-DD29-56DB-3A85-DF7C09568326}"/>
                </a:ext>
              </a:extLst>
            </p:cNvPr>
            <p:cNvSpPr txBox="1"/>
            <p:nvPr/>
          </p:nvSpPr>
          <p:spPr>
            <a:xfrm>
              <a:off x="8368565" y="3042962"/>
              <a:ext cx="2487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00" b="1" spc="0" baseline="0">
                  <a:ln/>
                  <a:solidFill>
                    <a:srgbClr val="FF8000"/>
                  </a:solidFill>
                  <a:latin typeface="Arial Nova Cond Light" panose="020B0306020202020204" pitchFamily="34" charset="0"/>
                  <a:sym typeface="Arial"/>
                  <a:rtl val="0"/>
                </a:rPr>
                <a:t>=</a:t>
              </a:r>
            </a:p>
          </p:txBody>
        </p:sp>
        <p:sp>
          <p:nvSpPr>
            <p:cNvPr id="1389" name="TextBox 1388">
              <a:extLst>
                <a:ext uri="{FF2B5EF4-FFF2-40B4-BE49-F238E27FC236}">
                  <a16:creationId xmlns:a16="http://schemas.microsoft.com/office/drawing/2014/main" id="{B96C9A2A-6F71-2B35-C3DA-08788318C9A8}"/>
                </a:ext>
              </a:extLst>
            </p:cNvPr>
            <p:cNvSpPr txBox="1"/>
            <p:nvPr/>
          </p:nvSpPr>
          <p:spPr>
            <a:xfrm>
              <a:off x="8436686" y="3042962"/>
              <a:ext cx="2487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00" b="1" spc="0" baseline="0">
                  <a:ln/>
                  <a:solidFill>
                    <a:srgbClr val="FF8000"/>
                  </a:solidFill>
                  <a:latin typeface="Arial Nova Cond Light" panose="020B0306020202020204" pitchFamily="34" charset="0"/>
                  <a:sym typeface="Arial"/>
                  <a:rtl val="0"/>
                </a:rPr>
                <a:t>&gt;</a:t>
              </a:r>
            </a:p>
          </p:txBody>
        </p:sp>
        <p:sp>
          <p:nvSpPr>
            <p:cNvPr id="1390" name="TextBox 1389">
              <a:extLst>
                <a:ext uri="{FF2B5EF4-FFF2-40B4-BE49-F238E27FC236}">
                  <a16:creationId xmlns:a16="http://schemas.microsoft.com/office/drawing/2014/main" id="{EB8D8A81-AE4F-36DF-6D21-90A00F683E96}"/>
                </a:ext>
              </a:extLst>
            </p:cNvPr>
            <p:cNvSpPr txBox="1"/>
            <p:nvPr/>
          </p:nvSpPr>
          <p:spPr>
            <a:xfrm>
              <a:off x="8504806" y="3042962"/>
              <a:ext cx="21672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00" b="1" spc="0" baseline="0">
                  <a:ln/>
                  <a:solidFill>
                    <a:srgbClr val="FF8000"/>
                  </a:solidFill>
                  <a:latin typeface="Arial Nova Cond Light" panose="020B0306020202020204" pitchFamily="34" charset="0"/>
                  <a:sym typeface="Arial"/>
                  <a:rtl val="0"/>
                </a:rPr>
                <a:t> </a:t>
              </a:r>
            </a:p>
          </p:txBody>
        </p:sp>
        <p:sp>
          <p:nvSpPr>
            <p:cNvPr id="1391" name="TextBox 1390">
              <a:extLst>
                <a:ext uri="{FF2B5EF4-FFF2-40B4-BE49-F238E27FC236}">
                  <a16:creationId xmlns:a16="http://schemas.microsoft.com/office/drawing/2014/main" id="{87552733-9D0A-4270-41AC-6CF11E7C5629}"/>
                </a:ext>
              </a:extLst>
            </p:cNvPr>
            <p:cNvSpPr txBox="1"/>
            <p:nvPr/>
          </p:nvSpPr>
          <p:spPr>
            <a:xfrm>
              <a:off x="8537214" y="3042962"/>
              <a:ext cx="25680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00" b="1" spc="0" baseline="0">
                  <a:ln/>
                  <a:solidFill>
                    <a:srgbClr val="FF8000"/>
                  </a:solidFill>
                  <a:latin typeface="Arial Nova Cond Light" panose="020B0306020202020204" pitchFamily="34" charset="0"/>
                  <a:sym typeface="Arial"/>
                  <a:rtl val="0"/>
                </a:rPr>
                <a:t>B</a:t>
              </a:r>
            </a:p>
          </p:txBody>
        </p:sp>
        <p:sp>
          <p:nvSpPr>
            <p:cNvPr id="1392" name="TextBox 1391">
              <a:extLst>
                <a:ext uri="{FF2B5EF4-FFF2-40B4-BE49-F238E27FC236}">
                  <a16:creationId xmlns:a16="http://schemas.microsoft.com/office/drawing/2014/main" id="{CE85EBBB-5E3A-DE37-386E-9EC3772150F6}"/>
                </a:ext>
              </a:extLst>
            </p:cNvPr>
            <p:cNvSpPr txBox="1"/>
            <p:nvPr/>
          </p:nvSpPr>
          <p:spPr>
            <a:xfrm>
              <a:off x="8621454" y="3042962"/>
              <a:ext cx="2487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00" b="1" spc="0" baseline="0">
                  <a:ln/>
                  <a:solidFill>
                    <a:srgbClr val="FF8000"/>
                  </a:solidFill>
                  <a:latin typeface="Arial Nova Cond Light" panose="020B0306020202020204" pitchFamily="34" charset="0"/>
                  <a:sym typeface="Arial"/>
                  <a:rtl val="0"/>
                </a:rPr>
                <a:t>T</a:t>
              </a:r>
            </a:p>
          </p:txBody>
        </p:sp>
        <p:sp>
          <p:nvSpPr>
            <p:cNvPr id="1393" name="TextBox 1392">
              <a:extLst>
                <a:ext uri="{FF2B5EF4-FFF2-40B4-BE49-F238E27FC236}">
                  <a16:creationId xmlns:a16="http://schemas.microsoft.com/office/drawing/2014/main" id="{3FF1BEBF-2E42-70A0-707C-FE9BC1015C08}"/>
                </a:ext>
              </a:extLst>
            </p:cNvPr>
            <p:cNvSpPr txBox="1"/>
            <p:nvPr/>
          </p:nvSpPr>
          <p:spPr>
            <a:xfrm>
              <a:off x="8692708" y="3042962"/>
              <a:ext cx="26321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00" b="1" spc="0" baseline="0">
                  <a:ln/>
                  <a:solidFill>
                    <a:srgbClr val="FF8000"/>
                  </a:solidFill>
                  <a:latin typeface="Arial Nova Cond Light" panose="020B0306020202020204" pitchFamily="34" charset="0"/>
                  <a:sym typeface="Arial"/>
                  <a:rtl val="0"/>
                </a:rPr>
                <a:t>N</a:t>
              </a:r>
            </a:p>
          </p:txBody>
        </p:sp>
        <p:sp>
          <p:nvSpPr>
            <p:cNvPr id="1394" name="TextBox 1393">
              <a:extLst>
                <a:ext uri="{FF2B5EF4-FFF2-40B4-BE49-F238E27FC236}">
                  <a16:creationId xmlns:a16="http://schemas.microsoft.com/office/drawing/2014/main" id="{79F6333F-2058-02EE-96E9-6A7A534DADE5}"/>
                </a:ext>
              </a:extLst>
            </p:cNvPr>
            <p:cNvSpPr txBox="1"/>
            <p:nvPr/>
          </p:nvSpPr>
          <p:spPr>
            <a:xfrm>
              <a:off x="8776947" y="3042962"/>
              <a:ext cx="2487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00" b="1" spc="0" baseline="0">
                  <a:ln/>
                  <a:solidFill>
                    <a:srgbClr val="FF8000"/>
                  </a:solidFill>
                  <a:latin typeface="Arial Nova Cond Light" panose="020B0306020202020204" pitchFamily="34" charset="0"/>
                  <a:sym typeface="Arial"/>
                  <a:rtl val="0"/>
                </a:rPr>
                <a:t>2</a:t>
              </a:r>
            </a:p>
          </p:txBody>
        </p:sp>
        <p:sp>
          <p:nvSpPr>
            <p:cNvPr id="1395" name="TextBox 1394">
              <a:extLst>
                <a:ext uri="{FF2B5EF4-FFF2-40B4-BE49-F238E27FC236}">
                  <a16:creationId xmlns:a16="http://schemas.microsoft.com/office/drawing/2014/main" id="{BEF3C143-CFB1-4A8E-A86F-8B1EB6B7F5D2}"/>
                </a:ext>
              </a:extLst>
            </p:cNvPr>
            <p:cNvSpPr txBox="1"/>
            <p:nvPr/>
          </p:nvSpPr>
          <p:spPr>
            <a:xfrm>
              <a:off x="8841821" y="3042962"/>
              <a:ext cx="21672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00" b="1" spc="0" baseline="0">
                  <a:ln/>
                  <a:solidFill>
                    <a:srgbClr val="FF8000"/>
                  </a:solidFill>
                  <a:latin typeface="Arial Nova Cond Light" panose="020B0306020202020204" pitchFamily="34" charset="0"/>
                  <a:sym typeface="Arial"/>
                  <a:rtl val="0"/>
                </a:rPr>
                <a:t> </a:t>
              </a:r>
            </a:p>
          </p:txBody>
        </p:sp>
        <p:sp>
          <p:nvSpPr>
            <p:cNvPr id="1396" name="TextBox 1395">
              <a:extLst>
                <a:ext uri="{FF2B5EF4-FFF2-40B4-BE49-F238E27FC236}">
                  <a16:creationId xmlns:a16="http://schemas.microsoft.com/office/drawing/2014/main" id="{AD9D3398-F439-133F-FB00-E7659495F288}"/>
                </a:ext>
              </a:extLst>
            </p:cNvPr>
            <p:cNvSpPr txBox="1"/>
            <p:nvPr/>
          </p:nvSpPr>
          <p:spPr>
            <a:xfrm>
              <a:off x="8031322" y="3183995"/>
              <a:ext cx="25680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00" b="1" spc="0" baseline="0">
                  <a:ln/>
                  <a:solidFill>
                    <a:srgbClr val="FF8000"/>
                  </a:solidFill>
                  <a:latin typeface="Arial Nova Cond Light" panose="020B0306020202020204" pitchFamily="34" charset="0"/>
                  <a:sym typeface="Arial"/>
                  <a:rtl val="0"/>
                </a:rPr>
                <a:t>P</a:t>
              </a:r>
            </a:p>
          </p:txBody>
        </p:sp>
        <p:sp>
          <p:nvSpPr>
            <p:cNvPr id="1397" name="TextBox 1396">
              <a:extLst>
                <a:ext uri="{FF2B5EF4-FFF2-40B4-BE49-F238E27FC236}">
                  <a16:creationId xmlns:a16="http://schemas.microsoft.com/office/drawing/2014/main" id="{1BF5D1C1-9E0C-09AA-7428-0E6CDC6B3B4E}"/>
                </a:ext>
              </a:extLst>
            </p:cNvPr>
            <p:cNvSpPr txBox="1"/>
            <p:nvPr/>
          </p:nvSpPr>
          <p:spPr>
            <a:xfrm>
              <a:off x="8109125" y="3183995"/>
              <a:ext cx="2487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00" b="1" spc="0" baseline="0">
                  <a:ln/>
                  <a:solidFill>
                    <a:srgbClr val="FF8000"/>
                  </a:solidFill>
                  <a:latin typeface="Arial Nova Cond Light" panose="020B0306020202020204" pitchFamily="34" charset="0"/>
                  <a:sym typeface="Arial"/>
                  <a:rtl val="0"/>
                </a:rPr>
                <a:t>0</a:t>
              </a:r>
            </a:p>
          </p:txBody>
        </p:sp>
        <p:sp>
          <p:nvSpPr>
            <p:cNvPr id="1398" name="TextBox 1397">
              <a:extLst>
                <a:ext uri="{FF2B5EF4-FFF2-40B4-BE49-F238E27FC236}">
                  <a16:creationId xmlns:a16="http://schemas.microsoft.com/office/drawing/2014/main" id="{A7542FA4-B37E-FAF9-ABED-A9F922158E79}"/>
                </a:ext>
              </a:extLst>
            </p:cNvPr>
            <p:cNvSpPr txBox="1"/>
            <p:nvPr/>
          </p:nvSpPr>
          <p:spPr>
            <a:xfrm>
              <a:off x="8173999" y="3183995"/>
              <a:ext cx="21352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00" b="1" spc="0" baseline="0">
                  <a:ln/>
                  <a:solidFill>
                    <a:srgbClr val="FF8000"/>
                  </a:solidFill>
                  <a:latin typeface="Arial Nova Cond Light" panose="020B0306020202020204" pitchFamily="34" charset="0"/>
                  <a:sym typeface="Arial"/>
                  <a:rtl val="0"/>
                </a:rPr>
                <a:t>.</a:t>
              </a:r>
            </a:p>
          </p:txBody>
        </p:sp>
        <p:sp>
          <p:nvSpPr>
            <p:cNvPr id="1399" name="TextBox 1398">
              <a:extLst>
                <a:ext uri="{FF2B5EF4-FFF2-40B4-BE49-F238E27FC236}">
                  <a16:creationId xmlns:a16="http://schemas.microsoft.com/office/drawing/2014/main" id="{9F908A42-9DF8-9AFC-ED7C-1627BEA643BB}"/>
                </a:ext>
              </a:extLst>
            </p:cNvPr>
            <p:cNvSpPr txBox="1"/>
            <p:nvPr/>
          </p:nvSpPr>
          <p:spPr>
            <a:xfrm>
              <a:off x="8206408" y="3183995"/>
              <a:ext cx="2487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00" b="1" spc="0" baseline="0">
                  <a:ln/>
                  <a:solidFill>
                    <a:srgbClr val="FF8000"/>
                  </a:solidFill>
                  <a:latin typeface="Arial Nova Cond Light" panose="020B0306020202020204" pitchFamily="34" charset="0"/>
                  <a:sym typeface="Arial"/>
                  <a:rtl val="0"/>
                </a:rPr>
                <a:t>1</a:t>
              </a:r>
            </a:p>
          </p:txBody>
        </p:sp>
        <p:sp>
          <p:nvSpPr>
            <p:cNvPr id="1400" name="TextBox 1399">
              <a:extLst>
                <a:ext uri="{FF2B5EF4-FFF2-40B4-BE49-F238E27FC236}">
                  <a16:creationId xmlns:a16="http://schemas.microsoft.com/office/drawing/2014/main" id="{565B8D2B-4E15-FC75-D61A-7BAF945B981E}"/>
                </a:ext>
              </a:extLst>
            </p:cNvPr>
            <p:cNvSpPr txBox="1"/>
            <p:nvPr/>
          </p:nvSpPr>
          <p:spPr>
            <a:xfrm>
              <a:off x="8271282" y="3183995"/>
              <a:ext cx="2487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00" b="1" spc="0" baseline="0">
                  <a:ln/>
                  <a:solidFill>
                    <a:srgbClr val="FF8000"/>
                  </a:solidFill>
                  <a:latin typeface="Arial Nova Cond Light" panose="020B0306020202020204" pitchFamily="34" charset="0"/>
                  <a:sym typeface="Arial"/>
                  <a:rtl val="0"/>
                </a:rPr>
                <a:t>8</a:t>
              </a:r>
            </a:p>
          </p:txBody>
        </p:sp>
        <p:sp>
          <p:nvSpPr>
            <p:cNvPr id="1401" name="TextBox 1400">
              <a:extLst>
                <a:ext uri="{FF2B5EF4-FFF2-40B4-BE49-F238E27FC236}">
                  <a16:creationId xmlns:a16="http://schemas.microsoft.com/office/drawing/2014/main" id="{E41365A8-9989-8161-C662-788183C9698A}"/>
                </a:ext>
              </a:extLst>
            </p:cNvPr>
            <p:cNvSpPr txBox="1"/>
            <p:nvPr/>
          </p:nvSpPr>
          <p:spPr>
            <a:xfrm>
              <a:off x="8336156" y="3183995"/>
              <a:ext cx="21672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00" b="1" spc="0" baseline="0">
                  <a:ln/>
                  <a:solidFill>
                    <a:srgbClr val="FF8000"/>
                  </a:solidFill>
                  <a:latin typeface="Arial Nova Cond Light" panose="020B0306020202020204" pitchFamily="34" charset="0"/>
                  <a:sym typeface="Arial"/>
                  <a:rtl val="0"/>
                </a:rPr>
                <a:t> </a:t>
              </a:r>
            </a:p>
          </p:txBody>
        </p:sp>
        <p:sp>
          <p:nvSpPr>
            <p:cNvPr id="1402" name="TextBox 1401">
              <a:extLst>
                <a:ext uri="{FF2B5EF4-FFF2-40B4-BE49-F238E27FC236}">
                  <a16:creationId xmlns:a16="http://schemas.microsoft.com/office/drawing/2014/main" id="{5C0C141A-77F2-3722-C308-1D3AB3391402}"/>
                </a:ext>
              </a:extLst>
            </p:cNvPr>
            <p:cNvSpPr txBox="1"/>
            <p:nvPr/>
          </p:nvSpPr>
          <p:spPr>
            <a:xfrm>
              <a:off x="8368565" y="3183995"/>
              <a:ext cx="2487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00" b="1" spc="0" baseline="0">
                  <a:ln/>
                  <a:solidFill>
                    <a:srgbClr val="FF8000"/>
                  </a:solidFill>
                  <a:latin typeface="Arial Nova Cond Light" panose="020B0306020202020204" pitchFamily="34" charset="0"/>
                  <a:sym typeface="Arial"/>
                  <a:rtl val="0"/>
                </a:rPr>
                <a:t>=</a:t>
              </a:r>
            </a:p>
          </p:txBody>
        </p:sp>
        <p:sp>
          <p:nvSpPr>
            <p:cNvPr id="1403" name="TextBox 1402">
              <a:extLst>
                <a:ext uri="{FF2B5EF4-FFF2-40B4-BE49-F238E27FC236}">
                  <a16:creationId xmlns:a16="http://schemas.microsoft.com/office/drawing/2014/main" id="{B07F7F4C-9E28-831F-8EEE-F9F24FCFA3AC}"/>
                </a:ext>
              </a:extLst>
            </p:cNvPr>
            <p:cNvSpPr txBox="1"/>
            <p:nvPr/>
          </p:nvSpPr>
          <p:spPr>
            <a:xfrm>
              <a:off x="8436686" y="3183995"/>
              <a:ext cx="2487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00" b="1" spc="0" baseline="0">
                  <a:ln/>
                  <a:solidFill>
                    <a:srgbClr val="FF8000"/>
                  </a:solidFill>
                  <a:latin typeface="Arial Nova Cond Light" panose="020B0306020202020204" pitchFamily="34" charset="0"/>
                  <a:sym typeface="Arial"/>
                  <a:rtl val="0"/>
                </a:rPr>
                <a:t>&gt;</a:t>
              </a:r>
            </a:p>
          </p:txBody>
        </p:sp>
        <p:sp>
          <p:nvSpPr>
            <p:cNvPr id="1404" name="TextBox 1403">
              <a:extLst>
                <a:ext uri="{FF2B5EF4-FFF2-40B4-BE49-F238E27FC236}">
                  <a16:creationId xmlns:a16="http://schemas.microsoft.com/office/drawing/2014/main" id="{AA7C033C-1DEA-F434-C819-F3FB64B278E2}"/>
                </a:ext>
              </a:extLst>
            </p:cNvPr>
            <p:cNvSpPr txBox="1"/>
            <p:nvPr/>
          </p:nvSpPr>
          <p:spPr>
            <a:xfrm>
              <a:off x="8504806" y="3183995"/>
              <a:ext cx="21672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00" b="1" spc="0" baseline="0">
                  <a:ln/>
                  <a:solidFill>
                    <a:srgbClr val="FF8000"/>
                  </a:solidFill>
                  <a:latin typeface="Arial Nova Cond Light" panose="020B0306020202020204" pitchFamily="34" charset="0"/>
                  <a:sym typeface="Arial"/>
                  <a:rtl val="0"/>
                </a:rPr>
                <a:t> </a:t>
              </a:r>
            </a:p>
          </p:txBody>
        </p:sp>
        <p:sp>
          <p:nvSpPr>
            <p:cNvPr id="1405" name="TextBox 1404">
              <a:extLst>
                <a:ext uri="{FF2B5EF4-FFF2-40B4-BE49-F238E27FC236}">
                  <a16:creationId xmlns:a16="http://schemas.microsoft.com/office/drawing/2014/main" id="{B8942DB7-AFA5-E0A3-2C99-47B963E42903}"/>
                </a:ext>
              </a:extLst>
            </p:cNvPr>
            <p:cNvSpPr txBox="1"/>
            <p:nvPr/>
          </p:nvSpPr>
          <p:spPr>
            <a:xfrm>
              <a:off x="8537214" y="3183995"/>
              <a:ext cx="25680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00" b="1" spc="0" baseline="0">
                  <a:ln/>
                  <a:solidFill>
                    <a:srgbClr val="FF8000"/>
                  </a:solidFill>
                  <a:latin typeface="Arial Nova Cond Light" panose="020B0306020202020204" pitchFamily="34" charset="0"/>
                  <a:sym typeface="Arial"/>
                  <a:rtl val="0"/>
                </a:rPr>
                <a:t>B</a:t>
              </a:r>
            </a:p>
          </p:txBody>
        </p:sp>
        <p:sp>
          <p:nvSpPr>
            <p:cNvPr id="1406" name="TextBox 1405">
              <a:extLst>
                <a:ext uri="{FF2B5EF4-FFF2-40B4-BE49-F238E27FC236}">
                  <a16:creationId xmlns:a16="http://schemas.microsoft.com/office/drawing/2014/main" id="{20BC147E-FE79-D2D0-4B4E-EA791403DAAF}"/>
                </a:ext>
              </a:extLst>
            </p:cNvPr>
            <p:cNvSpPr txBox="1"/>
            <p:nvPr/>
          </p:nvSpPr>
          <p:spPr>
            <a:xfrm>
              <a:off x="8621454" y="3183995"/>
              <a:ext cx="2487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00" b="1" spc="0" baseline="0">
                  <a:ln/>
                  <a:solidFill>
                    <a:srgbClr val="FF8000"/>
                  </a:solidFill>
                  <a:latin typeface="Arial Nova Cond Light" panose="020B0306020202020204" pitchFamily="34" charset="0"/>
                  <a:sym typeface="Arial"/>
                  <a:rtl val="0"/>
                </a:rPr>
                <a:t>T</a:t>
              </a:r>
            </a:p>
          </p:txBody>
        </p:sp>
        <p:sp>
          <p:nvSpPr>
            <p:cNvPr id="1407" name="TextBox 1406">
              <a:extLst>
                <a:ext uri="{FF2B5EF4-FFF2-40B4-BE49-F238E27FC236}">
                  <a16:creationId xmlns:a16="http://schemas.microsoft.com/office/drawing/2014/main" id="{7785DA01-168A-14FD-C6ED-7C3FA69CF71E}"/>
                </a:ext>
              </a:extLst>
            </p:cNvPr>
            <p:cNvSpPr txBox="1"/>
            <p:nvPr/>
          </p:nvSpPr>
          <p:spPr>
            <a:xfrm>
              <a:off x="8692708" y="3183995"/>
              <a:ext cx="26321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00" b="1" spc="0" baseline="0">
                  <a:ln/>
                  <a:solidFill>
                    <a:srgbClr val="FF8000"/>
                  </a:solidFill>
                  <a:latin typeface="Arial Nova Cond Light" panose="020B0306020202020204" pitchFamily="34" charset="0"/>
                  <a:sym typeface="Arial"/>
                  <a:rtl val="0"/>
                </a:rPr>
                <a:t>N</a:t>
              </a:r>
            </a:p>
          </p:txBody>
        </p:sp>
        <p:sp>
          <p:nvSpPr>
            <p:cNvPr id="1408" name="TextBox 1407">
              <a:extLst>
                <a:ext uri="{FF2B5EF4-FFF2-40B4-BE49-F238E27FC236}">
                  <a16:creationId xmlns:a16="http://schemas.microsoft.com/office/drawing/2014/main" id="{C9FAC3E2-DDE1-F111-7584-7E7899BDDDBF}"/>
                </a:ext>
              </a:extLst>
            </p:cNvPr>
            <p:cNvSpPr txBox="1"/>
            <p:nvPr/>
          </p:nvSpPr>
          <p:spPr>
            <a:xfrm>
              <a:off x="8776947" y="3183995"/>
              <a:ext cx="2487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00" b="1" spc="0" baseline="0">
                  <a:ln/>
                  <a:solidFill>
                    <a:srgbClr val="FF8000"/>
                  </a:solidFill>
                  <a:latin typeface="Arial Nova Cond Light" panose="020B0306020202020204" pitchFamily="34" charset="0"/>
                  <a:sym typeface="Arial"/>
                  <a:rtl val="0"/>
                </a:rPr>
                <a:t>1</a:t>
              </a:r>
            </a:p>
          </p:txBody>
        </p:sp>
        <p:sp>
          <p:nvSpPr>
            <p:cNvPr id="1409" name="TextBox 1408">
              <a:extLst>
                <a:ext uri="{FF2B5EF4-FFF2-40B4-BE49-F238E27FC236}">
                  <a16:creationId xmlns:a16="http://schemas.microsoft.com/office/drawing/2014/main" id="{A02D0769-CBE7-BFBB-AD81-F817C1DF31F6}"/>
                </a:ext>
              </a:extLst>
            </p:cNvPr>
            <p:cNvSpPr txBox="1"/>
            <p:nvPr/>
          </p:nvSpPr>
          <p:spPr>
            <a:xfrm>
              <a:off x="8031322" y="3325028"/>
              <a:ext cx="25680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00" b="1" spc="0" baseline="0">
                  <a:ln/>
                  <a:solidFill>
                    <a:srgbClr val="FF8000"/>
                  </a:solidFill>
                  <a:latin typeface="Arial Nova Cond Light" panose="020B0306020202020204" pitchFamily="34" charset="0"/>
                  <a:sym typeface="Arial"/>
                  <a:rtl val="0"/>
                </a:rPr>
                <a:t>P</a:t>
              </a:r>
            </a:p>
          </p:txBody>
        </p:sp>
        <p:sp>
          <p:nvSpPr>
            <p:cNvPr id="1410" name="TextBox 1409">
              <a:extLst>
                <a:ext uri="{FF2B5EF4-FFF2-40B4-BE49-F238E27FC236}">
                  <a16:creationId xmlns:a16="http://schemas.microsoft.com/office/drawing/2014/main" id="{50050230-48D8-3A71-A01A-F5B0ADB4049A}"/>
                </a:ext>
              </a:extLst>
            </p:cNvPr>
            <p:cNvSpPr txBox="1"/>
            <p:nvPr/>
          </p:nvSpPr>
          <p:spPr>
            <a:xfrm>
              <a:off x="8109125" y="3325028"/>
              <a:ext cx="2487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00" b="1" spc="0" baseline="0">
                  <a:ln/>
                  <a:solidFill>
                    <a:srgbClr val="FF8000"/>
                  </a:solidFill>
                  <a:latin typeface="Arial Nova Cond Light" panose="020B0306020202020204" pitchFamily="34" charset="0"/>
                  <a:sym typeface="Arial"/>
                  <a:rtl val="0"/>
                </a:rPr>
                <a:t>0</a:t>
              </a:r>
            </a:p>
          </p:txBody>
        </p:sp>
        <p:sp>
          <p:nvSpPr>
            <p:cNvPr id="1411" name="TextBox 1410">
              <a:extLst>
                <a:ext uri="{FF2B5EF4-FFF2-40B4-BE49-F238E27FC236}">
                  <a16:creationId xmlns:a16="http://schemas.microsoft.com/office/drawing/2014/main" id="{2554C3DB-CCB0-BD81-027F-A555EF9B329A}"/>
                </a:ext>
              </a:extLst>
            </p:cNvPr>
            <p:cNvSpPr txBox="1"/>
            <p:nvPr/>
          </p:nvSpPr>
          <p:spPr>
            <a:xfrm>
              <a:off x="8173999" y="3325028"/>
              <a:ext cx="21352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00" b="1" spc="0" baseline="0">
                  <a:ln/>
                  <a:solidFill>
                    <a:srgbClr val="FF8000"/>
                  </a:solidFill>
                  <a:latin typeface="Arial Nova Cond Light" panose="020B0306020202020204" pitchFamily="34" charset="0"/>
                  <a:sym typeface="Arial"/>
                  <a:rtl val="0"/>
                </a:rPr>
                <a:t>.</a:t>
              </a:r>
            </a:p>
          </p:txBody>
        </p:sp>
        <p:sp>
          <p:nvSpPr>
            <p:cNvPr id="1412" name="TextBox 1411">
              <a:extLst>
                <a:ext uri="{FF2B5EF4-FFF2-40B4-BE49-F238E27FC236}">
                  <a16:creationId xmlns:a16="http://schemas.microsoft.com/office/drawing/2014/main" id="{5F65E2D6-329D-850D-17E8-3680EB81CDD5}"/>
                </a:ext>
              </a:extLst>
            </p:cNvPr>
            <p:cNvSpPr txBox="1"/>
            <p:nvPr/>
          </p:nvSpPr>
          <p:spPr>
            <a:xfrm>
              <a:off x="8206408" y="3325028"/>
              <a:ext cx="2487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00" b="1" spc="0" baseline="0">
                  <a:ln/>
                  <a:solidFill>
                    <a:srgbClr val="FF8000"/>
                  </a:solidFill>
                  <a:latin typeface="Arial Nova Cond Light" panose="020B0306020202020204" pitchFamily="34" charset="0"/>
                  <a:sym typeface="Arial"/>
                  <a:rtl val="0"/>
                </a:rPr>
                <a:t>1</a:t>
              </a:r>
            </a:p>
          </p:txBody>
        </p:sp>
        <p:sp>
          <p:nvSpPr>
            <p:cNvPr id="1413" name="TextBox 1412">
              <a:extLst>
                <a:ext uri="{FF2B5EF4-FFF2-40B4-BE49-F238E27FC236}">
                  <a16:creationId xmlns:a16="http://schemas.microsoft.com/office/drawing/2014/main" id="{E8324780-AF51-619A-B7C1-018FC04A8969}"/>
                </a:ext>
              </a:extLst>
            </p:cNvPr>
            <p:cNvSpPr txBox="1"/>
            <p:nvPr/>
          </p:nvSpPr>
          <p:spPr>
            <a:xfrm>
              <a:off x="8271282" y="3325028"/>
              <a:ext cx="2487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00" b="1" spc="0" baseline="0">
                  <a:ln/>
                  <a:solidFill>
                    <a:srgbClr val="FF8000"/>
                  </a:solidFill>
                  <a:latin typeface="Arial Nova Cond Light" panose="020B0306020202020204" pitchFamily="34" charset="0"/>
                  <a:sym typeface="Arial"/>
                  <a:rtl val="0"/>
                </a:rPr>
                <a:t>9</a:t>
              </a:r>
            </a:p>
          </p:txBody>
        </p:sp>
        <p:sp>
          <p:nvSpPr>
            <p:cNvPr id="1414" name="TextBox 1413">
              <a:extLst>
                <a:ext uri="{FF2B5EF4-FFF2-40B4-BE49-F238E27FC236}">
                  <a16:creationId xmlns:a16="http://schemas.microsoft.com/office/drawing/2014/main" id="{AB34C57A-6D9C-A229-634F-871D7B366752}"/>
                </a:ext>
              </a:extLst>
            </p:cNvPr>
            <p:cNvSpPr txBox="1"/>
            <p:nvPr/>
          </p:nvSpPr>
          <p:spPr>
            <a:xfrm>
              <a:off x="8336156" y="3325028"/>
              <a:ext cx="21672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00" b="1" spc="0" baseline="0">
                  <a:ln/>
                  <a:solidFill>
                    <a:srgbClr val="FF8000"/>
                  </a:solidFill>
                  <a:latin typeface="Arial Nova Cond Light" panose="020B0306020202020204" pitchFamily="34" charset="0"/>
                  <a:sym typeface="Arial"/>
                  <a:rtl val="0"/>
                </a:rPr>
                <a:t> </a:t>
              </a:r>
            </a:p>
          </p:txBody>
        </p:sp>
        <p:sp>
          <p:nvSpPr>
            <p:cNvPr id="1415" name="TextBox 1414">
              <a:extLst>
                <a:ext uri="{FF2B5EF4-FFF2-40B4-BE49-F238E27FC236}">
                  <a16:creationId xmlns:a16="http://schemas.microsoft.com/office/drawing/2014/main" id="{6CE963FC-8353-F9BE-D4C2-AC8CC73DC14A}"/>
                </a:ext>
              </a:extLst>
            </p:cNvPr>
            <p:cNvSpPr txBox="1"/>
            <p:nvPr/>
          </p:nvSpPr>
          <p:spPr>
            <a:xfrm>
              <a:off x="8368565" y="3325028"/>
              <a:ext cx="2487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00" b="1" spc="0" baseline="0">
                  <a:ln/>
                  <a:solidFill>
                    <a:srgbClr val="FF8000"/>
                  </a:solidFill>
                  <a:latin typeface="Arial Nova Cond Light" panose="020B0306020202020204" pitchFamily="34" charset="0"/>
                  <a:sym typeface="Arial"/>
                  <a:rtl val="0"/>
                </a:rPr>
                <a:t>=</a:t>
              </a:r>
            </a:p>
          </p:txBody>
        </p:sp>
        <p:sp>
          <p:nvSpPr>
            <p:cNvPr id="1416" name="TextBox 1415">
              <a:extLst>
                <a:ext uri="{FF2B5EF4-FFF2-40B4-BE49-F238E27FC236}">
                  <a16:creationId xmlns:a16="http://schemas.microsoft.com/office/drawing/2014/main" id="{B1151A88-8BF0-8016-ACA5-DDF80531BDE2}"/>
                </a:ext>
              </a:extLst>
            </p:cNvPr>
            <p:cNvSpPr txBox="1"/>
            <p:nvPr/>
          </p:nvSpPr>
          <p:spPr>
            <a:xfrm>
              <a:off x="8436686" y="3325028"/>
              <a:ext cx="2487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00" b="1" spc="0" baseline="0">
                  <a:ln/>
                  <a:solidFill>
                    <a:srgbClr val="FF8000"/>
                  </a:solidFill>
                  <a:latin typeface="Arial Nova Cond Light" panose="020B0306020202020204" pitchFamily="34" charset="0"/>
                  <a:sym typeface="Arial"/>
                  <a:rtl val="0"/>
                </a:rPr>
                <a:t>&gt;</a:t>
              </a:r>
            </a:p>
          </p:txBody>
        </p:sp>
        <p:sp>
          <p:nvSpPr>
            <p:cNvPr id="1417" name="TextBox 1416">
              <a:extLst>
                <a:ext uri="{FF2B5EF4-FFF2-40B4-BE49-F238E27FC236}">
                  <a16:creationId xmlns:a16="http://schemas.microsoft.com/office/drawing/2014/main" id="{CEC05A45-5F59-4717-49D6-3D7F40FB27C8}"/>
                </a:ext>
              </a:extLst>
            </p:cNvPr>
            <p:cNvSpPr txBox="1"/>
            <p:nvPr/>
          </p:nvSpPr>
          <p:spPr>
            <a:xfrm>
              <a:off x="8504806" y="3325028"/>
              <a:ext cx="21672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00" b="1" spc="0" baseline="0">
                  <a:ln/>
                  <a:solidFill>
                    <a:srgbClr val="FF8000"/>
                  </a:solidFill>
                  <a:latin typeface="Arial Nova Cond Light" panose="020B0306020202020204" pitchFamily="34" charset="0"/>
                  <a:sym typeface="Arial"/>
                  <a:rtl val="0"/>
                </a:rPr>
                <a:t> </a:t>
              </a:r>
            </a:p>
          </p:txBody>
        </p:sp>
        <p:sp>
          <p:nvSpPr>
            <p:cNvPr id="1418" name="TextBox 1417">
              <a:extLst>
                <a:ext uri="{FF2B5EF4-FFF2-40B4-BE49-F238E27FC236}">
                  <a16:creationId xmlns:a16="http://schemas.microsoft.com/office/drawing/2014/main" id="{E7BCB15B-EC00-89D4-AB57-FD03A1CBC4AF}"/>
                </a:ext>
              </a:extLst>
            </p:cNvPr>
            <p:cNvSpPr txBox="1"/>
            <p:nvPr/>
          </p:nvSpPr>
          <p:spPr>
            <a:xfrm>
              <a:off x="8537214" y="3325028"/>
              <a:ext cx="25680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00" b="1" spc="0" baseline="0">
                  <a:ln/>
                  <a:solidFill>
                    <a:srgbClr val="FF8000"/>
                  </a:solidFill>
                  <a:latin typeface="Arial Nova Cond Light" panose="020B0306020202020204" pitchFamily="34" charset="0"/>
                  <a:sym typeface="Arial"/>
                  <a:rtl val="0"/>
                </a:rPr>
                <a:t>B</a:t>
              </a:r>
            </a:p>
          </p:txBody>
        </p:sp>
        <p:sp>
          <p:nvSpPr>
            <p:cNvPr id="1419" name="TextBox 1418">
              <a:extLst>
                <a:ext uri="{FF2B5EF4-FFF2-40B4-BE49-F238E27FC236}">
                  <a16:creationId xmlns:a16="http://schemas.microsoft.com/office/drawing/2014/main" id="{54BB1059-5275-3057-81CB-5E6AD1E9F9B1}"/>
                </a:ext>
              </a:extLst>
            </p:cNvPr>
            <p:cNvSpPr txBox="1"/>
            <p:nvPr/>
          </p:nvSpPr>
          <p:spPr>
            <a:xfrm>
              <a:off x="8621454" y="3325028"/>
              <a:ext cx="2487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00" b="1" spc="0" baseline="0">
                  <a:ln/>
                  <a:solidFill>
                    <a:srgbClr val="FF8000"/>
                  </a:solidFill>
                  <a:latin typeface="Arial Nova Cond Light" panose="020B0306020202020204" pitchFamily="34" charset="0"/>
                  <a:sym typeface="Arial"/>
                  <a:rtl val="0"/>
                </a:rPr>
                <a:t>T</a:t>
              </a:r>
            </a:p>
          </p:txBody>
        </p:sp>
        <p:sp>
          <p:nvSpPr>
            <p:cNvPr id="1420" name="TextBox 1419">
              <a:extLst>
                <a:ext uri="{FF2B5EF4-FFF2-40B4-BE49-F238E27FC236}">
                  <a16:creationId xmlns:a16="http://schemas.microsoft.com/office/drawing/2014/main" id="{59A30A6F-BA5C-FA16-3778-0E15427C1A4A}"/>
                </a:ext>
              </a:extLst>
            </p:cNvPr>
            <p:cNvSpPr txBox="1"/>
            <p:nvPr/>
          </p:nvSpPr>
          <p:spPr>
            <a:xfrm>
              <a:off x="8692708" y="3325028"/>
              <a:ext cx="26321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00" b="1" spc="0" baseline="0">
                  <a:ln/>
                  <a:solidFill>
                    <a:srgbClr val="FF8000"/>
                  </a:solidFill>
                  <a:latin typeface="Arial Nova Cond Light" panose="020B0306020202020204" pitchFamily="34" charset="0"/>
                  <a:sym typeface="Arial"/>
                  <a:rtl val="0"/>
                </a:rPr>
                <a:t>N</a:t>
              </a:r>
            </a:p>
          </p:txBody>
        </p:sp>
        <p:sp>
          <p:nvSpPr>
            <p:cNvPr id="1421" name="TextBox 1420">
              <a:extLst>
                <a:ext uri="{FF2B5EF4-FFF2-40B4-BE49-F238E27FC236}">
                  <a16:creationId xmlns:a16="http://schemas.microsoft.com/office/drawing/2014/main" id="{C7B3B274-9264-AF1D-B37B-AA7FBE0DC8DE}"/>
                </a:ext>
              </a:extLst>
            </p:cNvPr>
            <p:cNvSpPr txBox="1"/>
            <p:nvPr/>
          </p:nvSpPr>
          <p:spPr>
            <a:xfrm>
              <a:off x="8776947" y="3325028"/>
              <a:ext cx="2487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00" b="1" spc="0" baseline="0">
                  <a:ln/>
                  <a:solidFill>
                    <a:srgbClr val="FF8000"/>
                  </a:solidFill>
                  <a:latin typeface="Arial Nova Cond Light" panose="020B0306020202020204" pitchFamily="34" charset="0"/>
                  <a:sym typeface="Arial"/>
                  <a:rtl val="0"/>
                </a:rPr>
                <a:t>0</a:t>
              </a:r>
            </a:p>
          </p:txBody>
        </p:sp>
        <p:sp>
          <p:nvSpPr>
            <p:cNvPr id="1579" name="Freeform: Shape 1578">
              <a:extLst>
                <a:ext uri="{FF2B5EF4-FFF2-40B4-BE49-F238E27FC236}">
                  <a16:creationId xmlns:a16="http://schemas.microsoft.com/office/drawing/2014/main" id="{8FA1F9DD-0182-FBE3-B7AE-F03C67B80855}"/>
                </a:ext>
              </a:extLst>
            </p:cNvPr>
            <p:cNvSpPr/>
            <p:nvPr/>
          </p:nvSpPr>
          <p:spPr>
            <a:xfrm>
              <a:off x="8309399" y="4698811"/>
              <a:ext cx="233296" cy="117527"/>
            </a:xfrm>
            <a:custGeom>
              <a:avLst/>
              <a:gdLst>
                <a:gd name="connsiteX0" fmla="*/ -502 w 233296"/>
                <a:gd name="connsiteY0" fmla="*/ 58582 h 117527"/>
                <a:gd name="connsiteX1" fmla="*/ -502 w 233296"/>
                <a:gd name="connsiteY1" fmla="*/ -182 h 117527"/>
                <a:gd name="connsiteX2" fmla="*/ 116146 w 233296"/>
                <a:gd name="connsiteY2" fmla="*/ -182 h 117527"/>
                <a:gd name="connsiteX3" fmla="*/ 116146 w 233296"/>
                <a:gd name="connsiteY3" fmla="*/ 117346 h 117527"/>
                <a:gd name="connsiteX4" fmla="*/ 232795 w 233296"/>
                <a:gd name="connsiteY4" fmla="*/ 117346 h 117527"/>
                <a:gd name="connsiteX5" fmla="*/ 232795 w 233296"/>
                <a:gd name="connsiteY5" fmla="*/ 58582 h 117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3296" h="117527">
                  <a:moveTo>
                    <a:pt x="-502" y="58582"/>
                  </a:moveTo>
                  <a:lnTo>
                    <a:pt x="-502" y="-182"/>
                  </a:lnTo>
                  <a:lnTo>
                    <a:pt x="116146" y="-182"/>
                  </a:lnTo>
                  <a:lnTo>
                    <a:pt x="116146" y="117346"/>
                  </a:lnTo>
                  <a:lnTo>
                    <a:pt x="232795" y="117346"/>
                  </a:lnTo>
                  <a:lnTo>
                    <a:pt x="232795" y="58582"/>
                  </a:lnTo>
                </a:path>
              </a:pathLst>
            </a:custGeom>
            <a:noFill/>
            <a:ln w="32828" cap="flat">
              <a:solidFill>
                <a:srgbClr val="05A1D1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b="1">
                <a:latin typeface="Arial Nova Cond Light" panose="020B0306020202020204" pitchFamily="34" charset="0"/>
              </a:endParaRPr>
            </a:p>
          </p:txBody>
        </p:sp>
        <p:sp>
          <p:nvSpPr>
            <p:cNvPr id="1580" name="Freeform: Shape 1579">
              <a:extLst>
                <a:ext uri="{FF2B5EF4-FFF2-40B4-BE49-F238E27FC236}">
                  <a16:creationId xmlns:a16="http://schemas.microsoft.com/office/drawing/2014/main" id="{50B61DF7-C779-BBBF-A55E-04A95A63DB5D}"/>
                </a:ext>
              </a:extLst>
            </p:cNvPr>
            <p:cNvSpPr/>
            <p:nvPr/>
          </p:nvSpPr>
          <p:spPr>
            <a:xfrm>
              <a:off x="8309399" y="4463756"/>
              <a:ext cx="233296" cy="117527"/>
            </a:xfrm>
            <a:custGeom>
              <a:avLst/>
              <a:gdLst>
                <a:gd name="connsiteX0" fmla="*/ -502 w 233296"/>
                <a:gd name="connsiteY0" fmla="*/ 58597 h 117527"/>
                <a:gd name="connsiteX1" fmla="*/ -502 w 233296"/>
                <a:gd name="connsiteY1" fmla="*/ -166 h 117527"/>
                <a:gd name="connsiteX2" fmla="*/ 116146 w 233296"/>
                <a:gd name="connsiteY2" fmla="*/ -166 h 117527"/>
                <a:gd name="connsiteX3" fmla="*/ 116146 w 233296"/>
                <a:gd name="connsiteY3" fmla="*/ 117361 h 117527"/>
                <a:gd name="connsiteX4" fmla="*/ 232795 w 233296"/>
                <a:gd name="connsiteY4" fmla="*/ 117361 h 117527"/>
                <a:gd name="connsiteX5" fmla="*/ 232795 w 233296"/>
                <a:gd name="connsiteY5" fmla="*/ 58597 h 117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3296" h="117527">
                  <a:moveTo>
                    <a:pt x="-502" y="58597"/>
                  </a:moveTo>
                  <a:lnTo>
                    <a:pt x="-502" y="-166"/>
                  </a:lnTo>
                  <a:lnTo>
                    <a:pt x="116146" y="-166"/>
                  </a:lnTo>
                  <a:lnTo>
                    <a:pt x="116146" y="117361"/>
                  </a:lnTo>
                  <a:lnTo>
                    <a:pt x="232795" y="117361"/>
                  </a:lnTo>
                  <a:lnTo>
                    <a:pt x="232795" y="58597"/>
                  </a:lnTo>
                </a:path>
              </a:pathLst>
            </a:custGeom>
            <a:noFill/>
            <a:ln w="32828" cap="flat">
              <a:solidFill>
                <a:srgbClr val="05A1D1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b="1">
                <a:latin typeface="Arial Nova Cond Light" panose="020B0306020202020204" pitchFamily="34" charset="0"/>
              </a:endParaRPr>
            </a:p>
          </p:txBody>
        </p:sp>
        <p:sp>
          <p:nvSpPr>
            <p:cNvPr id="1581" name="Freeform: Shape 1580">
              <a:extLst>
                <a:ext uri="{FF2B5EF4-FFF2-40B4-BE49-F238E27FC236}">
                  <a16:creationId xmlns:a16="http://schemas.microsoft.com/office/drawing/2014/main" id="{AA0A37EF-B949-87FD-4876-587A1C746E42}"/>
                </a:ext>
              </a:extLst>
            </p:cNvPr>
            <p:cNvSpPr/>
            <p:nvPr/>
          </p:nvSpPr>
          <p:spPr>
            <a:xfrm>
              <a:off x="8309399" y="5403977"/>
              <a:ext cx="233296" cy="117527"/>
            </a:xfrm>
            <a:custGeom>
              <a:avLst/>
              <a:gdLst>
                <a:gd name="connsiteX0" fmla="*/ -502 w 233296"/>
                <a:gd name="connsiteY0" fmla="*/ 58535 h 117527"/>
                <a:gd name="connsiteX1" fmla="*/ -502 w 233296"/>
                <a:gd name="connsiteY1" fmla="*/ -229 h 117527"/>
                <a:gd name="connsiteX2" fmla="*/ 116146 w 233296"/>
                <a:gd name="connsiteY2" fmla="*/ -229 h 117527"/>
                <a:gd name="connsiteX3" fmla="*/ 116146 w 233296"/>
                <a:gd name="connsiteY3" fmla="*/ 117299 h 117527"/>
                <a:gd name="connsiteX4" fmla="*/ 232795 w 233296"/>
                <a:gd name="connsiteY4" fmla="*/ 117299 h 117527"/>
                <a:gd name="connsiteX5" fmla="*/ 232795 w 233296"/>
                <a:gd name="connsiteY5" fmla="*/ 58535 h 117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3296" h="117527">
                  <a:moveTo>
                    <a:pt x="-502" y="58535"/>
                  </a:moveTo>
                  <a:lnTo>
                    <a:pt x="-502" y="-229"/>
                  </a:lnTo>
                  <a:lnTo>
                    <a:pt x="116146" y="-229"/>
                  </a:lnTo>
                  <a:lnTo>
                    <a:pt x="116146" y="117299"/>
                  </a:lnTo>
                  <a:lnTo>
                    <a:pt x="232795" y="117299"/>
                  </a:lnTo>
                  <a:lnTo>
                    <a:pt x="232795" y="58535"/>
                  </a:lnTo>
                </a:path>
              </a:pathLst>
            </a:custGeom>
            <a:noFill/>
            <a:ln w="32828" cap="flat">
              <a:solidFill>
                <a:srgbClr val="05A1D1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b="1">
                <a:latin typeface="Arial Nova Cond Light" panose="020B0306020202020204" pitchFamily="34" charset="0"/>
              </a:endParaRPr>
            </a:p>
          </p:txBody>
        </p:sp>
        <p:sp>
          <p:nvSpPr>
            <p:cNvPr id="1582" name="Freeform: Shape 1581">
              <a:extLst>
                <a:ext uri="{FF2B5EF4-FFF2-40B4-BE49-F238E27FC236}">
                  <a16:creationId xmlns:a16="http://schemas.microsoft.com/office/drawing/2014/main" id="{E2C795ED-E179-6AE9-14F2-525933DDF961}"/>
                </a:ext>
              </a:extLst>
            </p:cNvPr>
            <p:cNvSpPr/>
            <p:nvPr/>
          </p:nvSpPr>
          <p:spPr>
            <a:xfrm>
              <a:off x="8309399" y="5639033"/>
              <a:ext cx="233296" cy="117527"/>
            </a:xfrm>
            <a:custGeom>
              <a:avLst/>
              <a:gdLst>
                <a:gd name="connsiteX0" fmla="*/ -502 w 233296"/>
                <a:gd name="connsiteY0" fmla="*/ 58520 h 117527"/>
                <a:gd name="connsiteX1" fmla="*/ -502 w 233296"/>
                <a:gd name="connsiteY1" fmla="*/ -244 h 117527"/>
                <a:gd name="connsiteX2" fmla="*/ 116146 w 233296"/>
                <a:gd name="connsiteY2" fmla="*/ -244 h 117527"/>
                <a:gd name="connsiteX3" fmla="*/ 116146 w 233296"/>
                <a:gd name="connsiteY3" fmla="*/ 117283 h 117527"/>
                <a:gd name="connsiteX4" fmla="*/ 232795 w 233296"/>
                <a:gd name="connsiteY4" fmla="*/ 117283 h 117527"/>
                <a:gd name="connsiteX5" fmla="*/ 232795 w 233296"/>
                <a:gd name="connsiteY5" fmla="*/ 58520 h 117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3296" h="117527">
                  <a:moveTo>
                    <a:pt x="-502" y="58520"/>
                  </a:moveTo>
                  <a:lnTo>
                    <a:pt x="-502" y="-244"/>
                  </a:lnTo>
                  <a:lnTo>
                    <a:pt x="116146" y="-244"/>
                  </a:lnTo>
                  <a:lnTo>
                    <a:pt x="116146" y="117283"/>
                  </a:lnTo>
                  <a:lnTo>
                    <a:pt x="232795" y="117283"/>
                  </a:lnTo>
                  <a:lnTo>
                    <a:pt x="232795" y="58520"/>
                  </a:lnTo>
                </a:path>
              </a:pathLst>
            </a:custGeom>
            <a:noFill/>
            <a:ln w="32828" cap="flat">
              <a:solidFill>
                <a:srgbClr val="05A1D1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b="1">
                <a:latin typeface="Arial Nova Cond Light" panose="020B0306020202020204" pitchFamily="34" charset="0"/>
              </a:endParaRPr>
            </a:p>
          </p:txBody>
        </p:sp>
        <p:sp>
          <p:nvSpPr>
            <p:cNvPr id="1583" name="TextBox 1582">
              <a:extLst>
                <a:ext uri="{FF2B5EF4-FFF2-40B4-BE49-F238E27FC236}">
                  <a16:creationId xmlns:a16="http://schemas.microsoft.com/office/drawing/2014/main" id="{05FFE9E5-E4E9-BF63-AAB9-A9FD5D92E97B}"/>
                </a:ext>
              </a:extLst>
            </p:cNvPr>
            <p:cNvSpPr txBox="1"/>
            <p:nvPr/>
          </p:nvSpPr>
          <p:spPr>
            <a:xfrm>
              <a:off x="7896453" y="4758866"/>
              <a:ext cx="28565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00" b="1" spc="0" baseline="0">
                  <a:ln/>
                  <a:solidFill>
                    <a:srgbClr val="FF8000"/>
                  </a:solidFill>
                  <a:latin typeface="Arial Nova Cond Light" panose="020B0306020202020204" pitchFamily="34" charset="0"/>
                  <a:sym typeface="Arial"/>
                  <a:rtl val="0"/>
                </a:rPr>
                <a:t>M</a:t>
              </a:r>
            </a:p>
          </p:txBody>
        </p:sp>
        <p:sp>
          <p:nvSpPr>
            <p:cNvPr id="1584" name="TextBox 1583">
              <a:extLst>
                <a:ext uri="{FF2B5EF4-FFF2-40B4-BE49-F238E27FC236}">
                  <a16:creationId xmlns:a16="http://schemas.microsoft.com/office/drawing/2014/main" id="{E3D1D25B-482B-7AD8-FEE6-C14372ACC71A}"/>
                </a:ext>
              </a:extLst>
            </p:cNvPr>
            <p:cNvSpPr txBox="1"/>
            <p:nvPr/>
          </p:nvSpPr>
          <p:spPr>
            <a:xfrm>
              <a:off x="7993622" y="4758866"/>
              <a:ext cx="26321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00" b="1" spc="0" baseline="0">
                  <a:ln/>
                  <a:solidFill>
                    <a:srgbClr val="FF8000"/>
                  </a:solidFill>
                  <a:latin typeface="Arial Nova Cond Light" panose="020B0306020202020204" pitchFamily="34" charset="0"/>
                  <a:sym typeface="Arial"/>
                  <a:rtl val="0"/>
                </a:rPr>
                <a:t>O</a:t>
              </a:r>
            </a:p>
          </p:txBody>
        </p:sp>
        <p:sp>
          <p:nvSpPr>
            <p:cNvPr id="1585" name="TextBox 1584">
              <a:extLst>
                <a:ext uri="{FF2B5EF4-FFF2-40B4-BE49-F238E27FC236}">
                  <a16:creationId xmlns:a16="http://schemas.microsoft.com/office/drawing/2014/main" id="{5FE9B4C8-50B9-67CF-E637-804D534897EF}"/>
                </a:ext>
              </a:extLst>
            </p:cNvPr>
            <p:cNvSpPr txBox="1"/>
            <p:nvPr/>
          </p:nvSpPr>
          <p:spPr>
            <a:xfrm>
              <a:off x="8084355" y="4758866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00" b="1" spc="0" baseline="0">
                  <a:ln/>
                  <a:solidFill>
                    <a:srgbClr val="FF8000"/>
                  </a:solidFill>
                  <a:latin typeface="Arial Nova Cond Light" panose="020B0306020202020204" pitchFamily="34" charset="0"/>
                  <a:sym typeface="Arial"/>
                  <a:rtl val="0"/>
                </a:rPr>
                <a:t>S</a:t>
              </a:r>
            </a:p>
          </p:txBody>
        </p:sp>
        <p:sp>
          <p:nvSpPr>
            <p:cNvPr id="1586" name="TextBox 1585">
              <a:extLst>
                <a:ext uri="{FF2B5EF4-FFF2-40B4-BE49-F238E27FC236}">
                  <a16:creationId xmlns:a16="http://schemas.microsoft.com/office/drawing/2014/main" id="{C5010008-D6C1-DD7B-0837-E46F192EF8DC}"/>
                </a:ext>
              </a:extLst>
            </p:cNvPr>
            <p:cNvSpPr txBox="1"/>
            <p:nvPr/>
          </p:nvSpPr>
          <p:spPr>
            <a:xfrm>
              <a:off x="8162158" y="4758866"/>
              <a:ext cx="22153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00" b="1" spc="0" baseline="0">
                  <a:ln/>
                  <a:solidFill>
                    <a:srgbClr val="FF8000"/>
                  </a:solidFill>
                  <a:latin typeface="Arial Nova Cond Light" panose="020B0306020202020204" pitchFamily="34" charset="0"/>
                  <a:sym typeface="Arial"/>
                  <a:rtl val="0"/>
                </a:rPr>
                <a:t>I</a:t>
              </a:r>
            </a:p>
          </p:txBody>
        </p:sp>
        <p:sp>
          <p:nvSpPr>
            <p:cNvPr id="1587" name="TextBox 1586">
              <a:extLst>
                <a:ext uri="{FF2B5EF4-FFF2-40B4-BE49-F238E27FC236}">
                  <a16:creationId xmlns:a16="http://schemas.microsoft.com/office/drawing/2014/main" id="{DAE54139-35A4-C668-1048-CEF7F0CC4597}"/>
                </a:ext>
              </a:extLst>
            </p:cNvPr>
            <p:cNvSpPr txBox="1"/>
            <p:nvPr/>
          </p:nvSpPr>
          <p:spPr>
            <a:xfrm>
              <a:off x="7948210" y="4899899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00" b="1" spc="0" baseline="0">
                  <a:ln/>
                  <a:solidFill>
                    <a:srgbClr val="FF8000"/>
                  </a:solidFill>
                  <a:latin typeface="Arial Nova Cond Light" panose="020B0306020202020204" pitchFamily="34" charset="0"/>
                  <a:sym typeface="Arial"/>
                  <a:rtl val="0"/>
                </a:rPr>
                <a:t>S</a:t>
              </a:r>
            </a:p>
          </p:txBody>
        </p:sp>
        <p:sp>
          <p:nvSpPr>
            <p:cNvPr id="1588" name="TextBox 1587">
              <a:extLst>
                <a:ext uri="{FF2B5EF4-FFF2-40B4-BE49-F238E27FC236}">
                  <a16:creationId xmlns:a16="http://schemas.microsoft.com/office/drawing/2014/main" id="{14B4A340-B65C-DF5C-24DA-FE7598A657A9}"/>
                </a:ext>
              </a:extLst>
            </p:cNvPr>
            <p:cNvSpPr txBox="1"/>
            <p:nvPr/>
          </p:nvSpPr>
          <p:spPr>
            <a:xfrm>
              <a:off x="8026013" y="4899899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00" b="1" spc="0" baseline="0">
                  <a:ln/>
                  <a:solidFill>
                    <a:srgbClr val="FF8000"/>
                  </a:solidFill>
                  <a:latin typeface="Arial Nova Cond Light" panose="020B0306020202020204" pitchFamily="34" charset="0"/>
                  <a:sym typeface="Arial"/>
                  <a:rtl val="0"/>
                </a:rPr>
                <a:t>C</a:t>
              </a:r>
            </a:p>
          </p:txBody>
        </p:sp>
        <p:sp>
          <p:nvSpPr>
            <p:cNvPr id="1589" name="TextBox 1588">
              <a:extLst>
                <a:ext uri="{FF2B5EF4-FFF2-40B4-BE49-F238E27FC236}">
                  <a16:creationId xmlns:a16="http://schemas.microsoft.com/office/drawing/2014/main" id="{4909CED9-6C34-8F31-59F7-31E0A1D9B130}"/>
                </a:ext>
              </a:extLst>
            </p:cNvPr>
            <p:cNvSpPr txBox="1"/>
            <p:nvPr/>
          </p:nvSpPr>
          <p:spPr>
            <a:xfrm>
              <a:off x="8110253" y="4899899"/>
              <a:ext cx="25680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00" b="1" spc="0" baseline="0">
                  <a:ln/>
                  <a:solidFill>
                    <a:srgbClr val="FF8000"/>
                  </a:solidFill>
                  <a:latin typeface="Arial Nova Cond Light" panose="020B0306020202020204" pitchFamily="34" charset="0"/>
                  <a:sym typeface="Arial"/>
                  <a:rtl val="0"/>
                </a:rPr>
                <a:t>K</a:t>
              </a:r>
            </a:p>
          </p:txBody>
        </p:sp>
        <p:sp>
          <p:nvSpPr>
            <p:cNvPr id="1590" name="Freeform: Shape 1589">
              <a:extLst>
                <a:ext uri="{FF2B5EF4-FFF2-40B4-BE49-F238E27FC236}">
                  <a16:creationId xmlns:a16="http://schemas.microsoft.com/office/drawing/2014/main" id="{557DAD49-2E5B-32FE-C42E-2E4D6289409D}"/>
                </a:ext>
              </a:extLst>
            </p:cNvPr>
            <p:cNvSpPr/>
            <p:nvPr/>
          </p:nvSpPr>
          <p:spPr>
            <a:xfrm>
              <a:off x="8309399" y="4816339"/>
              <a:ext cx="52983" cy="235055"/>
            </a:xfrm>
            <a:custGeom>
              <a:avLst/>
              <a:gdLst>
                <a:gd name="connsiteX0" fmla="*/ -494 w 52983"/>
                <a:gd name="connsiteY0" fmla="*/ 234862 h 235055"/>
                <a:gd name="connsiteX1" fmla="*/ -494 w 52983"/>
                <a:gd name="connsiteY1" fmla="*/ -194 h 235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2983" h="235055">
                  <a:moveTo>
                    <a:pt x="-494" y="234862"/>
                  </a:moveTo>
                  <a:lnTo>
                    <a:pt x="-494" y="-194"/>
                  </a:lnTo>
                </a:path>
              </a:pathLst>
            </a:custGeom>
            <a:noFill/>
            <a:ln w="11657" cap="flat">
              <a:solidFill>
                <a:srgbClr val="FF8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b="1">
                <a:latin typeface="Arial Nova Cond Light" panose="020B0306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93437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6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15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6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6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6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5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texte 5">
            <a:extLst>
              <a:ext uri="{FF2B5EF4-FFF2-40B4-BE49-F238E27FC236}">
                <a16:creationId xmlns:a16="http://schemas.microsoft.com/office/drawing/2014/main" id="{FC37148C-E75B-7D8C-37B5-7F1E60727B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9" name="Espace réservé du texte 6">
            <a:extLst>
              <a:ext uri="{FF2B5EF4-FFF2-40B4-BE49-F238E27FC236}">
                <a16:creationId xmlns:a16="http://schemas.microsoft.com/office/drawing/2014/main" id="{CF4FDC4A-0B2C-6E27-EB7F-3BFBA918C67C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fr-FR" sz="2400" dirty="0"/>
              <a:t>Project</a:t>
            </a:r>
            <a:r>
              <a:rPr lang="fr-FR" sz="2400" baseline="0" dirty="0"/>
              <a:t> Description</a:t>
            </a:r>
            <a:endParaRPr lang="en-US" sz="2400" dirty="0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9AC3E451-F614-47A0-AEAD-8130C0A36C6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73" name="Google Shape;73;g85a50c4ca8_0_10"/>
          <p:cNvSpPr txBox="1">
            <a:spLocks noGrp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 spcFirstLastPara="1" wrap="square" lIns="180000" tIns="0" rIns="180000" bIns="0" numCol="1" anchor="ctr" anchorCtr="0">
            <a:noAutofit/>
          </a:bodyPr>
          <a:lstStyle/>
          <a:p>
            <a:pPr marL="0" lvl="1" indent="0">
              <a:spcAft>
                <a:spcPts val="800"/>
              </a:spcAft>
              <a:buClr>
                <a:srgbClr val="F55B60"/>
              </a:buClr>
              <a:buNone/>
              <a:tabLst>
                <a:tab pos="457200" algn="l"/>
              </a:tabLst>
            </a:pPr>
            <a:r>
              <a:rPr lang="en-US" sz="2400" dirty="0">
                <a:solidFill>
                  <a:srgbClr val="F55B60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About </a:t>
            </a:r>
            <a:r>
              <a:rPr lang="en-US" sz="2400" i="1" dirty="0">
                <a:solidFill>
                  <a:srgbClr val="F55B60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Nordic</a:t>
            </a:r>
            <a:r>
              <a:rPr lang="en-US" sz="2400" i="1" baseline="0" dirty="0">
                <a:solidFill>
                  <a:srgbClr val="F55B60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Semiconductor</a:t>
            </a:r>
            <a:endParaRPr lang="en-US" sz="2400" i="1" dirty="0">
              <a:solidFill>
                <a:srgbClr val="F55B60"/>
              </a:solidFill>
              <a:latin typeface="Arial Nova Cond" panose="020B0506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085850" lvl="2" indent="-285750">
              <a:spcAft>
                <a:spcPts val="800"/>
              </a:spcAft>
              <a:buClr>
                <a:schemeClr val="bg1"/>
              </a:buClr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20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Fabless Semiconductor Company from Norway</a:t>
            </a:r>
          </a:p>
          <a:p>
            <a:pPr marL="1085850" lvl="2" indent="-285750">
              <a:spcAft>
                <a:spcPts val="800"/>
              </a:spcAft>
              <a:buClr>
                <a:schemeClr val="bg1"/>
              </a:buClr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20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Specialized in </a:t>
            </a:r>
            <a:r>
              <a:rPr lang="en-US" sz="2000" dirty="0">
                <a:solidFill>
                  <a:srgbClr val="FFC000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wireless communication</a:t>
            </a:r>
            <a:r>
              <a:rPr lang="en-US" sz="20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technologies and </a:t>
            </a:r>
            <a:r>
              <a:rPr lang="en-US" sz="2000" i="1" dirty="0">
                <a:solidFill>
                  <a:srgbClr val="FFC000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IoT</a:t>
            </a:r>
          </a:p>
          <a:p>
            <a:pPr marL="1085850" lvl="2" indent="-285750">
              <a:spcAft>
                <a:spcPts val="800"/>
              </a:spcAft>
              <a:buClr>
                <a:schemeClr val="bg1"/>
              </a:buClr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20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Pioneer role in development of </a:t>
            </a:r>
            <a:r>
              <a:rPr lang="en-US" sz="2000" i="1" dirty="0">
                <a:solidFill>
                  <a:srgbClr val="FFC000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Bluetooth Low Energy (BLE)</a:t>
            </a:r>
          </a:p>
          <a:p>
            <a:pPr marL="1085850" lvl="2" indent="-285750">
              <a:spcAft>
                <a:spcPts val="800"/>
              </a:spcAft>
              <a:buClr>
                <a:schemeClr val="bg1"/>
              </a:buClr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20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Currently developing for </a:t>
            </a:r>
            <a:r>
              <a:rPr lang="en-US" sz="2000" i="1" dirty="0">
                <a:solidFill>
                  <a:srgbClr val="FFC000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ANT+</a:t>
            </a:r>
            <a:r>
              <a:rPr lang="en-US" sz="20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2000" i="1" dirty="0">
                <a:solidFill>
                  <a:srgbClr val="FFC000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Thread</a:t>
            </a:r>
            <a:r>
              <a:rPr lang="en-US" sz="20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2000" i="1" dirty="0">
                <a:solidFill>
                  <a:srgbClr val="FFC000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Zigbee</a:t>
            </a:r>
            <a:r>
              <a:rPr lang="en-US" sz="20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2000" i="1" dirty="0">
                <a:solidFill>
                  <a:srgbClr val="FFC000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LTE-M/NB-IoT</a:t>
            </a:r>
            <a:r>
              <a:rPr lang="en-US" sz="20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2000" i="1" dirty="0">
                <a:solidFill>
                  <a:srgbClr val="FFC000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Wi-Fi</a:t>
            </a:r>
            <a:r>
              <a:rPr lang="en-US" sz="20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and </a:t>
            </a:r>
            <a:r>
              <a:rPr lang="en-US" sz="2000" i="1" dirty="0">
                <a:solidFill>
                  <a:srgbClr val="FFC000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GSMA</a:t>
            </a:r>
          </a:p>
          <a:p>
            <a:pPr marL="0" lvl="1" indent="0">
              <a:spcAft>
                <a:spcPts val="800"/>
              </a:spcAft>
              <a:buClr>
                <a:srgbClr val="F55B60"/>
              </a:buClr>
              <a:buNone/>
              <a:tabLst>
                <a:tab pos="457200" algn="l"/>
              </a:tabLst>
            </a:pPr>
            <a:r>
              <a:rPr lang="en-US" sz="2400" dirty="0">
                <a:solidFill>
                  <a:srgbClr val="F55B60"/>
                </a:solidFill>
                <a:latin typeface="Arial Nova Cond" panose="020B0506020202020204" pitchFamily="34" charset="0"/>
              </a:rPr>
              <a:t>Goals</a:t>
            </a:r>
            <a:r>
              <a:rPr lang="en-US" sz="2400" baseline="0" dirty="0">
                <a:solidFill>
                  <a:srgbClr val="F55B60"/>
                </a:solidFill>
                <a:latin typeface="Arial Nova Cond" panose="020B0506020202020204" pitchFamily="34" charset="0"/>
              </a:rPr>
              <a:t> &amp; Objectives</a:t>
            </a:r>
            <a:endParaRPr lang="en-US" sz="1600" dirty="0">
              <a:solidFill>
                <a:srgbClr val="FEFFFF"/>
              </a:solidFill>
              <a:latin typeface="Arial Nova Cond" panose="020B0506020202020204" pitchFamily="34" charset="0"/>
            </a:endParaRPr>
          </a:p>
          <a:p>
            <a:pPr marL="1143000" lvl="2" indent="-342900">
              <a:spcAft>
                <a:spcPts val="800"/>
              </a:spcAft>
              <a:buClr>
                <a:schemeClr val="bg1"/>
              </a:buClr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2000" dirty="0">
                <a:solidFill>
                  <a:srgbClr val="FEFFFF"/>
                </a:solidFill>
                <a:latin typeface="Arial Nova Cond" panose="020B0506020202020204" pitchFamily="34" charset="0"/>
              </a:rPr>
              <a:t>Develop an </a:t>
            </a:r>
            <a:r>
              <a:rPr lang="en-US" sz="2000" dirty="0">
                <a:solidFill>
                  <a:srgbClr val="FFC000"/>
                </a:solidFill>
                <a:latin typeface="Arial Nova Cond" panose="020B0506020202020204" pitchFamily="34" charset="0"/>
              </a:rPr>
              <a:t>analog wristwatch</a:t>
            </a:r>
            <a:r>
              <a:rPr lang="en-US" sz="2000" dirty="0">
                <a:solidFill>
                  <a:srgbClr val="FEFFFF"/>
                </a:solidFill>
                <a:latin typeface="Arial Nova Cond" panose="020B0506020202020204" pitchFamily="34" charset="0"/>
              </a:rPr>
              <a:t> with </a:t>
            </a:r>
            <a:r>
              <a:rPr lang="en-US" sz="2000" dirty="0">
                <a:solidFill>
                  <a:srgbClr val="FFC000"/>
                </a:solidFill>
                <a:latin typeface="Arial Nova Cond" panose="020B0506020202020204" pitchFamily="34" charset="0"/>
              </a:rPr>
              <a:t>cellular </a:t>
            </a:r>
            <a:r>
              <a:rPr lang="en-US" sz="2000" i="1" dirty="0">
                <a:solidFill>
                  <a:srgbClr val="FFC000"/>
                </a:solidFill>
                <a:latin typeface="Arial Nova Cond" panose="020B0506020202020204" pitchFamily="34" charset="0"/>
              </a:rPr>
              <a:t>LTE-M/NB-IoT</a:t>
            </a:r>
            <a:r>
              <a:rPr lang="en-US" sz="2000" dirty="0">
                <a:solidFill>
                  <a:srgbClr val="FFC000"/>
                </a:solidFill>
                <a:latin typeface="Arial Nova Cond" panose="020B0506020202020204" pitchFamily="34" charset="0"/>
              </a:rPr>
              <a:t> communication</a:t>
            </a:r>
            <a:r>
              <a:rPr lang="en-US" sz="2000" dirty="0">
                <a:solidFill>
                  <a:srgbClr val="FEFFFF"/>
                </a:solidFill>
                <a:latin typeface="Arial Nova Cond" panose="020B0506020202020204" pitchFamily="34" charset="0"/>
              </a:rPr>
              <a:t> and </a:t>
            </a:r>
            <a:r>
              <a:rPr lang="en-US" sz="2000" i="1" dirty="0">
                <a:solidFill>
                  <a:srgbClr val="FFC000"/>
                </a:solidFill>
                <a:latin typeface="Arial Nova Cond" panose="020B0506020202020204" pitchFamily="34" charset="0"/>
              </a:rPr>
              <a:t>GNSS</a:t>
            </a:r>
            <a:r>
              <a:rPr lang="en-US" sz="2000" dirty="0">
                <a:solidFill>
                  <a:srgbClr val="FFC000"/>
                </a:solidFill>
                <a:latin typeface="Arial Nova Cond" panose="020B0506020202020204" pitchFamily="34" charset="0"/>
              </a:rPr>
              <a:t> position tracking</a:t>
            </a:r>
            <a:r>
              <a:rPr lang="en-US" sz="2000" dirty="0">
                <a:solidFill>
                  <a:srgbClr val="FEFFFF"/>
                </a:solidFill>
                <a:latin typeface="Arial Nova Cond" panose="020B0506020202020204" pitchFamily="34" charset="0"/>
              </a:rPr>
              <a:t> using </a:t>
            </a:r>
            <a:r>
              <a:rPr lang="en-US" sz="2000" i="1" dirty="0">
                <a:solidFill>
                  <a:srgbClr val="40BFDA"/>
                </a:solidFill>
                <a:latin typeface="Arial Nova Cond" panose="020B0506020202020204" pitchFamily="34" charset="0"/>
              </a:rPr>
              <a:t>Nordic</a:t>
            </a:r>
            <a:r>
              <a:rPr lang="en-US" sz="2000" i="1" dirty="0">
                <a:solidFill>
                  <a:schemeClr val="bg1"/>
                </a:solidFill>
                <a:latin typeface="Arial Nova Cond" panose="020B0506020202020204" pitchFamily="34" charset="0"/>
              </a:rPr>
              <a:t>’s</a:t>
            </a:r>
            <a:r>
              <a:rPr lang="en-US" sz="2000" i="1" dirty="0">
                <a:solidFill>
                  <a:srgbClr val="40BFDA"/>
                </a:solidFill>
                <a:latin typeface="Arial Nova Cond" panose="020B0506020202020204" pitchFamily="34" charset="0"/>
              </a:rPr>
              <a:t> </a:t>
            </a:r>
            <a:r>
              <a:rPr lang="en-US" sz="2000" i="1" dirty="0">
                <a:solidFill>
                  <a:srgbClr val="FFC000"/>
                </a:solidFill>
                <a:latin typeface="Arial Nova Cond" panose="020B0506020202020204" pitchFamily="34" charset="0"/>
              </a:rPr>
              <a:t>nRF91</a:t>
            </a:r>
            <a:r>
              <a:rPr lang="en-US" sz="2000" dirty="0">
                <a:solidFill>
                  <a:srgbClr val="FEFFFF"/>
                </a:solidFill>
                <a:latin typeface="Arial Nova Cond" panose="020B0506020202020204" pitchFamily="34" charset="0"/>
              </a:rPr>
              <a:t> family of devices</a:t>
            </a:r>
            <a:r>
              <a:rPr lang="en-US" sz="2000" i="1" dirty="0">
                <a:solidFill>
                  <a:schemeClr val="bg1"/>
                </a:solidFill>
                <a:latin typeface="Arial Nova Cond" panose="020B0506020202020204" pitchFamily="34" charset="0"/>
              </a:rPr>
              <a:t>.</a:t>
            </a:r>
            <a:endParaRPr lang="en-US" sz="2000" dirty="0">
              <a:solidFill>
                <a:schemeClr val="bg1"/>
              </a:solidFill>
              <a:latin typeface="Arial Nova Cond" panose="020B0506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1835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349469FA-4AAB-726F-A334-809F205FDB9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553" y="1969844"/>
            <a:ext cx="4236294" cy="390112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20C1AFE-16E5-FBB5-5022-C2A20134B7BD}"/>
              </a:ext>
            </a:extLst>
          </p:cNvPr>
          <p:cNvSpPr/>
          <p:nvPr/>
        </p:nvSpPr>
        <p:spPr>
          <a:xfrm>
            <a:off x="823279" y="1939334"/>
            <a:ext cx="4236294" cy="559044"/>
          </a:xfrm>
          <a:prstGeom prst="rect">
            <a:avLst/>
          </a:prstGeom>
          <a:solidFill>
            <a:srgbClr val="214293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1656898-E92B-396A-E324-9396E0DEADB9}"/>
              </a:ext>
            </a:extLst>
          </p:cNvPr>
          <p:cNvSpPr/>
          <p:nvPr/>
        </p:nvSpPr>
        <p:spPr>
          <a:xfrm>
            <a:off x="823279" y="2528888"/>
            <a:ext cx="4236294" cy="747712"/>
          </a:xfrm>
          <a:prstGeom prst="rect">
            <a:avLst/>
          </a:prstGeom>
          <a:solidFill>
            <a:srgbClr val="214293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1718813-2688-36E9-68BB-0FFC9B38DDF7}"/>
              </a:ext>
            </a:extLst>
          </p:cNvPr>
          <p:cNvSpPr/>
          <p:nvPr/>
        </p:nvSpPr>
        <p:spPr>
          <a:xfrm>
            <a:off x="3420641" y="3301879"/>
            <a:ext cx="627484" cy="684334"/>
          </a:xfrm>
          <a:prstGeom prst="rect">
            <a:avLst/>
          </a:prstGeom>
          <a:solidFill>
            <a:srgbClr val="214293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DD8D4C0-C950-F5B4-4FB8-1F1D9E7DF369}"/>
              </a:ext>
            </a:extLst>
          </p:cNvPr>
          <p:cNvSpPr/>
          <p:nvPr/>
        </p:nvSpPr>
        <p:spPr>
          <a:xfrm>
            <a:off x="4085593" y="3301879"/>
            <a:ext cx="966254" cy="684334"/>
          </a:xfrm>
          <a:prstGeom prst="rect">
            <a:avLst/>
          </a:prstGeom>
          <a:solidFill>
            <a:srgbClr val="214293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5C15FA2-5B0A-DB26-E665-412B76BE59C3}"/>
              </a:ext>
            </a:extLst>
          </p:cNvPr>
          <p:cNvSpPr/>
          <p:nvPr/>
        </p:nvSpPr>
        <p:spPr>
          <a:xfrm>
            <a:off x="3420641" y="4011492"/>
            <a:ext cx="1631206" cy="805777"/>
          </a:xfrm>
          <a:prstGeom prst="rect">
            <a:avLst/>
          </a:prstGeom>
          <a:solidFill>
            <a:srgbClr val="214293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1E43ED1-936B-4E29-1C07-403D649AEEE3}"/>
              </a:ext>
            </a:extLst>
          </p:cNvPr>
          <p:cNvSpPr/>
          <p:nvPr/>
        </p:nvSpPr>
        <p:spPr>
          <a:xfrm>
            <a:off x="4021931" y="4844462"/>
            <a:ext cx="1029916" cy="689095"/>
          </a:xfrm>
          <a:prstGeom prst="rect">
            <a:avLst/>
          </a:prstGeom>
          <a:solidFill>
            <a:srgbClr val="214293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B50A773-64C5-265D-E8D1-60D51F907BF5}"/>
              </a:ext>
            </a:extLst>
          </p:cNvPr>
          <p:cNvSpPr/>
          <p:nvPr/>
        </p:nvSpPr>
        <p:spPr>
          <a:xfrm>
            <a:off x="823279" y="4844462"/>
            <a:ext cx="3172459" cy="689095"/>
          </a:xfrm>
          <a:prstGeom prst="rect">
            <a:avLst/>
          </a:prstGeom>
          <a:solidFill>
            <a:srgbClr val="214293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37F6634-ED31-90D2-B483-D1036732786B}"/>
              </a:ext>
            </a:extLst>
          </p:cNvPr>
          <p:cNvSpPr/>
          <p:nvPr/>
        </p:nvSpPr>
        <p:spPr>
          <a:xfrm>
            <a:off x="823278" y="5564067"/>
            <a:ext cx="4228569" cy="322191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83E708A-DA8C-0998-B777-6AEA5662B9CD}"/>
              </a:ext>
            </a:extLst>
          </p:cNvPr>
          <p:cNvSpPr/>
          <p:nvPr/>
        </p:nvSpPr>
        <p:spPr>
          <a:xfrm>
            <a:off x="823278" y="4510088"/>
            <a:ext cx="926941" cy="303865"/>
          </a:xfrm>
          <a:prstGeom prst="rect">
            <a:avLst/>
          </a:prstGeom>
          <a:solidFill>
            <a:srgbClr val="214293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03D7619-29DC-86AB-DF78-26DA1AA337F6}"/>
              </a:ext>
            </a:extLst>
          </p:cNvPr>
          <p:cNvSpPr/>
          <p:nvPr/>
        </p:nvSpPr>
        <p:spPr>
          <a:xfrm>
            <a:off x="823278" y="3568700"/>
            <a:ext cx="926941" cy="926133"/>
          </a:xfrm>
          <a:prstGeom prst="rect">
            <a:avLst/>
          </a:prstGeom>
          <a:solidFill>
            <a:srgbClr val="214293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L-Shape 18">
            <a:extLst>
              <a:ext uri="{FF2B5EF4-FFF2-40B4-BE49-F238E27FC236}">
                <a16:creationId xmlns:a16="http://schemas.microsoft.com/office/drawing/2014/main" id="{BD8D92F2-49D6-5DFC-60A4-614A91AD7C74}"/>
              </a:ext>
            </a:extLst>
          </p:cNvPr>
          <p:cNvSpPr/>
          <p:nvPr/>
        </p:nvSpPr>
        <p:spPr>
          <a:xfrm rot="10800000">
            <a:off x="815551" y="3289300"/>
            <a:ext cx="2130848" cy="696913"/>
          </a:xfrm>
          <a:prstGeom prst="corner">
            <a:avLst>
              <a:gd name="adj1" fmla="val 37244"/>
              <a:gd name="adj2" fmla="val 168907"/>
            </a:avLst>
          </a:prstGeom>
          <a:solidFill>
            <a:srgbClr val="214293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L-Shape 19">
            <a:extLst>
              <a:ext uri="{FF2B5EF4-FFF2-40B4-BE49-F238E27FC236}">
                <a16:creationId xmlns:a16="http://schemas.microsoft.com/office/drawing/2014/main" id="{B7F8D89D-7B38-3F35-17B8-C94E22B3A6B0}"/>
              </a:ext>
            </a:extLst>
          </p:cNvPr>
          <p:cNvSpPr/>
          <p:nvPr/>
        </p:nvSpPr>
        <p:spPr>
          <a:xfrm flipH="1">
            <a:off x="1770899" y="3303008"/>
            <a:ext cx="1631207" cy="1510944"/>
          </a:xfrm>
          <a:prstGeom prst="corner">
            <a:avLst>
              <a:gd name="adj1" fmla="val 52970"/>
              <a:gd name="adj2" fmla="val 28777"/>
            </a:avLst>
          </a:prstGeom>
          <a:solidFill>
            <a:srgbClr val="214293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Espace réservé du texte 5">
            <a:extLst>
              <a:ext uri="{FF2B5EF4-FFF2-40B4-BE49-F238E27FC236}">
                <a16:creationId xmlns:a16="http://schemas.microsoft.com/office/drawing/2014/main" id="{FC37148C-E75B-7D8C-37B5-7F1E60727B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Software Part</a:t>
            </a:r>
          </a:p>
        </p:txBody>
      </p:sp>
      <p:sp>
        <p:nvSpPr>
          <p:cNvPr id="9" name="Espace réservé du texte 6">
            <a:extLst>
              <a:ext uri="{FF2B5EF4-FFF2-40B4-BE49-F238E27FC236}">
                <a16:creationId xmlns:a16="http://schemas.microsoft.com/office/drawing/2014/main" id="{CF4FDC4A-0B2C-6E27-EB7F-3BFBA918C67C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fr-FR" sz="2400" i="1" dirty="0" err="1"/>
              <a:t>LTEWatch</a:t>
            </a:r>
            <a:r>
              <a:rPr lang="fr-FR" sz="2400" i="1" dirty="0"/>
              <a:t> Application </a:t>
            </a:r>
            <a:r>
              <a:rPr lang="fr-FR" sz="2400" dirty="0"/>
              <a:t>Diagram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9AC3E451-F614-47A0-AEAD-8130C0A36C6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73" name="Google Shape;73;g85a50c4ca8_0_10"/>
          <p:cNvSpPr txBox="1">
            <a:spLocks noGrp="1"/>
          </p:cNvSpPr>
          <p:nvPr>
            <p:ph type="body" idx="4294967295"/>
          </p:nvPr>
        </p:nvSpPr>
        <p:spPr>
          <a:xfrm>
            <a:off x="5048249" y="1844675"/>
            <a:ext cx="6464047" cy="4117213"/>
          </a:xfrm>
          <a:prstGeom prst="rect">
            <a:avLst/>
          </a:prstGeom>
        </p:spPr>
        <p:txBody>
          <a:bodyPr spcFirstLastPara="1" wrap="square" lIns="180000" tIns="0" rIns="180000" bIns="0" numCol="2" anchor="ctr" anchorCtr="0">
            <a:noAutofit/>
          </a:bodyPr>
          <a:lstStyle/>
          <a:p>
            <a:pPr marL="0" lvl="1" indent="0">
              <a:spcAft>
                <a:spcPts val="800"/>
              </a:spcAft>
              <a:buClr>
                <a:srgbClr val="F55B60"/>
              </a:buClr>
              <a:buNone/>
              <a:tabLst>
                <a:tab pos="457200" algn="l"/>
              </a:tabLst>
            </a:pPr>
            <a:r>
              <a:rPr lang="en-US" sz="1600" dirty="0">
                <a:solidFill>
                  <a:srgbClr val="F55B60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Peripherals Driver (</a:t>
            </a:r>
            <a:r>
              <a:rPr lang="en-US" sz="1600" i="1" dirty="0">
                <a:solidFill>
                  <a:srgbClr val="F55B60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Nordic)</a:t>
            </a:r>
            <a:r>
              <a:rPr lang="en-US" sz="1600" dirty="0">
                <a:solidFill>
                  <a:srgbClr val="F55B60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US" sz="1600" i="1" dirty="0" err="1">
                <a:solidFill>
                  <a:srgbClr val="FFC000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nrfx</a:t>
            </a:r>
            <a:endParaRPr lang="en-US" sz="1600" i="1" dirty="0">
              <a:solidFill>
                <a:srgbClr val="FFC000"/>
              </a:solidFill>
              <a:latin typeface="Arial Nova Cond" panose="020B0506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>
              <a:spcAft>
                <a:spcPts val="800"/>
              </a:spcAft>
              <a:buClr>
                <a:srgbClr val="F55B60"/>
              </a:buClr>
              <a:tabLst>
                <a:tab pos="457200" algn="l"/>
              </a:tabLst>
            </a:pPr>
            <a:r>
              <a:rPr lang="en-US" sz="1600" dirty="0">
                <a:solidFill>
                  <a:srgbClr val="F55B60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Modem Driver (</a:t>
            </a:r>
            <a:r>
              <a:rPr lang="en-US" sz="1600" i="1" dirty="0">
                <a:solidFill>
                  <a:srgbClr val="F55B60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Nordic)</a:t>
            </a:r>
            <a:r>
              <a:rPr lang="en-US" sz="1600" dirty="0">
                <a:solidFill>
                  <a:srgbClr val="F55B60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US" sz="1600" i="1" dirty="0" err="1">
                <a:solidFill>
                  <a:srgbClr val="FFC000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nrfxlib</a:t>
            </a:r>
            <a:endParaRPr lang="en-US" sz="1600" i="1" dirty="0">
              <a:solidFill>
                <a:srgbClr val="FFC000"/>
              </a:solidFill>
              <a:latin typeface="Arial Nova Cond" panose="020B0506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>
              <a:spcAft>
                <a:spcPts val="800"/>
              </a:spcAft>
              <a:buClr>
                <a:srgbClr val="F55B60"/>
              </a:buClr>
              <a:tabLst>
                <a:tab pos="457200" algn="l"/>
              </a:tabLst>
            </a:pPr>
            <a:r>
              <a:rPr lang="en-US" sz="1600" dirty="0">
                <a:solidFill>
                  <a:srgbClr val="F55B60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RTOS: </a:t>
            </a:r>
            <a:r>
              <a:rPr lang="en-US" sz="1600" i="1" dirty="0">
                <a:solidFill>
                  <a:srgbClr val="FFC000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Zephyr RTOS</a:t>
            </a:r>
            <a:endParaRPr lang="en-US" sz="1600" dirty="0">
              <a:solidFill>
                <a:srgbClr val="FFC000"/>
              </a:solidFill>
              <a:latin typeface="Arial Nova Cond" panose="020B0506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085850" lvl="2" indent="-285750">
              <a:spcAft>
                <a:spcPts val="800"/>
              </a:spcAft>
              <a:buClr>
                <a:schemeClr val="bg1"/>
              </a:buClr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RTOS</a:t>
            </a:r>
          </a:p>
          <a:p>
            <a:pPr marL="1085850" lvl="2" indent="-285750">
              <a:spcAft>
                <a:spcPts val="800"/>
              </a:spcAft>
              <a:buClr>
                <a:schemeClr val="bg1"/>
              </a:buClr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LVGL</a:t>
            </a:r>
          </a:p>
          <a:p>
            <a:pPr lvl="1">
              <a:spcAft>
                <a:spcPts val="800"/>
              </a:spcAft>
              <a:buClr>
                <a:srgbClr val="F55B60"/>
              </a:buClr>
              <a:tabLst>
                <a:tab pos="457200" algn="l"/>
              </a:tabLst>
            </a:pPr>
            <a:r>
              <a:rPr lang="en-US" sz="1600" dirty="0">
                <a:solidFill>
                  <a:srgbClr val="F55B60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Executive Framework: </a:t>
            </a:r>
            <a:r>
              <a:rPr lang="en-US" sz="1600" i="1" dirty="0">
                <a:solidFill>
                  <a:srgbClr val="FFC000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XF</a:t>
            </a:r>
            <a:endParaRPr lang="en-US" sz="1600" dirty="0">
              <a:solidFill>
                <a:srgbClr val="FFC000"/>
              </a:solidFill>
              <a:latin typeface="Arial Nova Cond" panose="020B0506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085850" lvl="2" indent="-285750">
              <a:spcAft>
                <a:spcPts val="800"/>
              </a:spcAft>
              <a:buClr>
                <a:schemeClr val="bg1"/>
              </a:buClr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XFHAL / XF / </a:t>
            </a:r>
            <a:r>
              <a:rPr lang="en-US" dirty="0" err="1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PicoXF</a:t>
            </a:r>
            <a:endParaRPr lang="en-US" dirty="0">
              <a:solidFill>
                <a:schemeClr val="bg1"/>
              </a:solidFill>
              <a:latin typeface="Arial Nova Cond" panose="020B0506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>
              <a:spcAft>
                <a:spcPts val="800"/>
              </a:spcAft>
              <a:buClr>
                <a:srgbClr val="F55B60"/>
              </a:buClr>
              <a:tabLst>
                <a:tab pos="457200" algn="l"/>
              </a:tabLst>
            </a:pPr>
            <a:r>
              <a:rPr lang="en-US" sz="1600" dirty="0">
                <a:solidFill>
                  <a:srgbClr val="F55B60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Hardware Abstract Layer : </a:t>
            </a:r>
            <a:r>
              <a:rPr lang="en-US" sz="1600" i="1" dirty="0">
                <a:solidFill>
                  <a:srgbClr val="FFC000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HAL</a:t>
            </a:r>
            <a:endParaRPr lang="en-US" sz="1600" dirty="0">
              <a:solidFill>
                <a:srgbClr val="FFC000"/>
              </a:solidFill>
              <a:latin typeface="Arial Nova Cond" panose="020B0506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085850" lvl="2" indent="-285750">
              <a:spcAft>
                <a:spcPts val="800"/>
              </a:spcAft>
              <a:buClr>
                <a:schemeClr val="bg1"/>
              </a:buClr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BATHAL </a:t>
            </a:r>
          </a:p>
          <a:p>
            <a:pPr marL="1085850" lvl="2" indent="-285750">
              <a:spcAft>
                <a:spcPts val="800"/>
              </a:spcAft>
              <a:buClr>
                <a:schemeClr val="bg1"/>
              </a:buClr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LEDHAL / GPIOHAL </a:t>
            </a:r>
          </a:p>
          <a:p>
            <a:pPr marL="1085850" lvl="2" indent="-285750">
              <a:spcAft>
                <a:spcPts val="800"/>
              </a:spcAft>
              <a:buClr>
                <a:schemeClr val="bg1"/>
              </a:buClr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MOTORDRIVER HAL</a:t>
            </a:r>
          </a:p>
          <a:p>
            <a:pPr lvl="1">
              <a:spcAft>
                <a:spcPts val="800"/>
              </a:spcAft>
              <a:buClr>
                <a:srgbClr val="F55B60"/>
              </a:buClr>
              <a:tabLst>
                <a:tab pos="457200" algn="l"/>
              </a:tabLst>
            </a:pPr>
            <a:r>
              <a:rPr lang="en-US" sz="1600" dirty="0">
                <a:solidFill>
                  <a:srgbClr val="F55B60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External Library (</a:t>
            </a:r>
            <a:r>
              <a:rPr lang="en-US" sz="1600" i="1" dirty="0">
                <a:solidFill>
                  <a:srgbClr val="F55B60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u-</a:t>
            </a:r>
            <a:r>
              <a:rPr lang="en-US" sz="1600" i="1" dirty="0" err="1">
                <a:solidFill>
                  <a:srgbClr val="F55B60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blox</a:t>
            </a:r>
            <a:r>
              <a:rPr lang="en-US" sz="1600" dirty="0">
                <a:solidFill>
                  <a:srgbClr val="F55B60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): </a:t>
            </a:r>
            <a:r>
              <a:rPr lang="en-US" sz="1600" i="1" dirty="0" err="1">
                <a:solidFill>
                  <a:srgbClr val="FFC000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ubxlib</a:t>
            </a:r>
            <a:endParaRPr lang="en-US" sz="1600" i="1" dirty="0">
              <a:solidFill>
                <a:srgbClr val="FFC000"/>
              </a:solidFill>
              <a:latin typeface="Arial Nova Cond" panose="020B0506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>
              <a:spcAft>
                <a:spcPts val="800"/>
              </a:spcAft>
              <a:buClr>
                <a:srgbClr val="F55B60"/>
              </a:buClr>
              <a:tabLst>
                <a:tab pos="457200" algn="l"/>
              </a:tabLst>
            </a:pPr>
            <a:r>
              <a:rPr lang="en-US" sz="1600" dirty="0">
                <a:solidFill>
                  <a:srgbClr val="F55B60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Custom Driver : </a:t>
            </a:r>
            <a:r>
              <a:rPr lang="en-US" sz="1600" i="1" dirty="0">
                <a:solidFill>
                  <a:srgbClr val="FFC000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Driver</a:t>
            </a:r>
            <a:endParaRPr lang="en-US" sz="1600" dirty="0">
              <a:solidFill>
                <a:srgbClr val="FFC000"/>
              </a:solidFill>
              <a:latin typeface="Arial Nova Cond" panose="020B0506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085850" lvl="2" indent="-285750">
              <a:spcAft>
                <a:spcPts val="800"/>
              </a:spcAft>
              <a:buClr>
                <a:schemeClr val="bg1"/>
              </a:buClr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Motor Driver (</a:t>
            </a:r>
            <a:r>
              <a:rPr lang="en-US" i="1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HEVS</a:t>
            </a:r>
            <a:r>
              <a:rPr lang="en-US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 </a:t>
            </a:r>
          </a:p>
          <a:p>
            <a:pPr marL="1085850" lvl="2" indent="-285750">
              <a:spcAft>
                <a:spcPts val="800"/>
              </a:spcAft>
              <a:buClr>
                <a:schemeClr val="bg1"/>
              </a:buClr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drv_bq25180</a:t>
            </a:r>
          </a:p>
          <a:p>
            <a:pPr lvl="1">
              <a:spcAft>
                <a:spcPts val="800"/>
              </a:spcAft>
              <a:buClr>
                <a:srgbClr val="F55B60"/>
              </a:buClr>
              <a:tabLst>
                <a:tab pos="457200" algn="l"/>
              </a:tabLst>
            </a:pPr>
            <a:r>
              <a:rPr lang="en-US" sz="1600" dirty="0">
                <a:solidFill>
                  <a:srgbClr val="F55B60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Middleware</a:t>
            </a:r>
            <a:endParaRPr lang="en-US" sz="1600" dirty="0">
              <a:solidFill>
                <a:srgbClr val="FFC000"/>
              </a:solidFill>
              <a:latin typeface="Arial Nova Cond" panose="020B0506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085850" lvl="2" indent="-285750">
              <a:spcAft>
                <a:spcPts val="800"/>
              </a:spcAft>
              <a:buClr>
                <a:schemeClr val="bg1"/>
              </a:buClr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dirty="0">
                <a:solidFill>
                  <a:srgbClr val="40BFDA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Calendar</a:t>
            </a:r>
            <a:r>
              <a:rPr lang="en-US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dirty="0">
                <a:solidFill>
                  <a:srgbClr val="40BFDA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LED</a:t>
            </a:r>
            <a:r>
              <a:rPr lang="en-US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dirty="0">
                <a:solidFill>
                  <a:srgbClr val="40BFDA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Button</a:t>
            </a:r>
            <a:r>
              <a:rPr lang="en-US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dirty="0">
                <a:solidFill>
                  <a:srgbClr val="40BFDA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GPIO</a:t>
            </a:r>
            <a:r>
              <a:rPr lang="en-US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dirty="0">
                <a:solidFill>
                  <a:srgbClr val="40BFDA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Motor</a:t>
            </a:r>
            <a:r>
              <a:rPr lang="en-US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dirty="0">
                <a:solidFill>
                  <a:srgbClr val="40BFDA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LTE</a:t>
            </a:r>
            <a:r>
              <a:rPr lang="en-US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dirty="0">
                <a:solidFill>
                  <a:srgbClr val="40BFDA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MQTT</a:t>
            </a:r>
            <a:r>
              <a:rPr lang="en-US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Client </a:t>
            </a:r>
          </a:p>
          <a:p>
            <a:pPr marL="1085850" lvl="2" indent="-285750">
              <a:spcAft>
                <a:spcPts val="800"/>
              </a:spcAft>
              <a:buClr>
                <a:schemeClr val="bg1"/>
              </a:buClr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dirty="0">
                <a:solidFill>
                  <a:srgbClr val="40BFDA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Display</a:t>
            </a:r>
            <a:r>
              <a:rPr lang="en-US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Ctrl, </a:t>
            </a:r>
            <a:r>
              <a:rPr lang="en-US" dirty="0">
                <a:solidFill>
                  <a:srgbClr val="40BFDA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Button</a:t>
            </a:r>
            <a:r>
              <a:rPr lang="en-US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Ctrl, </a:t>
            </a:r>
            <a:r>
              <a:rPr lang="en-US" dirty="0">
                <a:solidFill>
                  <a:srgbClr val="40BFDA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LED</a:t>
            </a:r>
            <a:r>
              <a:rPr lang="en-US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Ctrl, </a:t>
            </a:r>
            <a:r>
              <a:rPr lang="en-US" dirty="0">
                <a:solidFill>
                  <a:srgbClr val="40BFDA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Motor</a:t>
            </a:r>
            <a:r>
              <a:rPr lang="en-US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Ctrl, </a:t>
            </a:r>
            <a:r>
              <a:rPr lang="en-US" dirty="0">
                <a:solidFill>
                  <a:srgbClr val="40BFDA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MQTT</a:t>
            </a:r>
            <a:r>
              <a:rPr lang="en-US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Ctrl, </a:t>
            </a:r>
            <a:r>
              <a:rPr lang="en-US" dirty="0">
                <a:solidFill>
                  <a:srgbClr val="40BFDA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GNSS</a:t>
            </a:r>
            <a:r>
              <a:rPr lang="en-US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Ctrl, </a:t>
            </a:r>
            <a:r>
              <a:rPr lang="en-US" dirty="0">
                <a:solidFill>
                  <a:srgbClr val="40BFDA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Battery</a:t>
            </a:r>
            <a:r>
              <a:rPr lang="en-US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Ctrl</a:t>
            </a:r>
          </a:p>
          <a:p>
            <a:pPr lvl="1">
              <a:spcAft>
                <a:spcPts val="800"/>
              </a:spcAft>
              <a:buClr>
                <a:srgbClr val="F55B60"/>
              </a:buClr>
              <a:tabLst>
                <a:tab pos="457200" algn="l"/>
              </a:tabLst>
            </a:pPr>
            <a:r>
              <a:rPr lang="en-US" sz="1600" dirty="0">
                <a:solidFill>
                  <a:srgbClr val="F55B60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Application</a:t>
            </a:r>
            <a:endParaRPr lang="en-US" sz="1600" dirty="0">
              <a:solidFill>
                <a:srgbClr val="FFC000"/>
              </a:solidFill>
              <a:latin typeface="Arial Nova Cond" panose="020B0506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085850" lvl="2" indent="-285750">
              <a:spcAft>
                <a:spcPts val="800"/>
              </a:spcAft>
              <a:buClr>
                <a:schemeClr val="bg1"/>
              </a:buClr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Factory, </a:t>
            </a:r>
            <a:r>
              <a:rPr lang="en-US" dirty="0" err="1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AppFactory</a:t>
            </a:r>
            <a:endParaRPr lang="en-US" dirty="0">
              <a:solidFill>
                <a:schemeClr val="bg1"/>
              </a:solidFill>
              <a:latin typeface="Arial Nova Cond" panose="020B0506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085850" lvl="2" indent="-285750">
              <a:spcAft>
                <a:spcPts val="800"/>
              </a:spcAft>
              <a:buClr>
                <a:schemeClr val="bg1"/>
              </a:buClr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dirty="0" err="1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PicoWatch</a:t>
            </a:r>
            <a:endParaRPr lang="en-US" dirty="0">
              <a:solidFill>
                <a:schemeClr val="bg1"/>
              </a:solidFill>
              <a:latin typeface="Arial Nova Cond" panose="020B0506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C5FF8B3F-C257-1851-0D05-E8B3F7B5EA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solidFill>
            <a:srgbClr val="F5F5F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47D6EF93-73F1-85F4-C5BB-76D055CD4A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solidFill>
            <a:srgbClr val="F5F5F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D3D1B43B-D118-5D66-EFAB-C0A5533CE5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Roboto" panose="02000000000000000000" pitchFamily="2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2EA71C7-055A-616A-AD3A-7160CD73987B}"/>
              </a:ext>
            </a:extLst>
          </p:cNvPr>
          <p:cNvSpPr/>
          <p:nvPr/>
        </p:nvSpPr>
        <p:spPr>
          <a:xfrm>
            <a:off x="903287" y="2765426"/>
            <a:ext cx="654051" cy="118268"/>
          </a:xfrm>
          <a:prstGeom prst="rect">
            <a:avLst/>
          </a:prstGeom>
          <a:solidFill>
            <a:srgbClr val="00B050">
              <a:alpha val="50000"/>
            </a:srgbClr>
          </a:solidFill>
          <a:ln w="28575">
            <a:solidFill>
              <a:srgbClr val="92D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2664E6F-352A-F8C1-00E5-0BA26C9A8FFB}"/>
              </a:ext>
            </a:extLst>
          </p:cNvPr>
          <p:cNvSpPr/>
          <p:nvPr/>
        </p:nvSpPr>
        <p:spPr>
          <a:xfrm>
            <a:off x="3645695" y="2944716"/>
            <a:ext cx="609600" cy="262827"/>
          </a:xfrm>
          <a:prstGeom prst="rect">
            <a:avLst/>
          </a:prstGeom>
          <a:solidFill>
            <a:srgbClr val="00B050">
              <a:alpha val="50000"/>
            </a:srgbClr>
          </a:solidFill>
          <a:ln w="28575">
            <a:solidFill>
              <a:srgbClr val="92D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25F5E90-B90F-C334-5391-DF1E63302177}"/>
              </a:ext>
            </a:extLst>
          </p:cNvPr>
          <p:cNvSpPr/>
          <p:nvPr/>
        </p:nvSpPr>
        <p:spPr>
          <a:xfrm>
            <a:off x="3322112" y="2937594"/>
            <a:ext cx="278338" cy="269949"/>
          </a:xfrm>
          <a:prstGeom prst="rect">
            <a:avLst/>
          </a:prstGeom>
          <a:solidFill>
            <a:srgbClr val="00B050">
              <a:alpha val="50000"/>
            </a:srgbClr>
          </a:solidFill>
          <a:ln w="28575">
            <a:solidFill>
              <a:srgbClr val="92D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21B5E2A-14B9-536D-1574-5185B14D53D4}"/>
              </a:ext>
            </a:extLst>
          </p:cNvPr>
          <p:cNvSpPr/>
          <p:nvPr/>
        </p:nvSpPr>
        <p:spPr>
          <a:xfrm>
            <a:off x="2881983" y="2937594"/>
            <a:ext cx="388267" cy="270684"/>
          </a:xfrm>
          <a:prstGeom prst="rect">
            <a:avLst/>
          </a:prstGeom>
          <a:solidFill>
            <a:srgbClr val="00B050">
              <a:alpha val="50000"/>
            </a:srgbClr>
          </a:solidFill>
          <a:ln w="28575">
            <a:solidFill>
              <a:srgbClr val="92D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51BEC65-35E1-DCE5-AF91-39CD2ECFB0F3}"/>
              </a:ext>
            </a:extLst>
          </p:cNvPr>
          <p:cNvSpPr/>
          <p:nvPr/>
        </p:nvSpPr>
        <p:spPr>
          <a:xfrm>
            <a:off x="3645695" y="2604662"/>
            <a:ext cx="609600" cy="280498"/>
          </a:xfrm>
          <a:prstGeom prst="rect">
            <a:avLst/>
          </a:prstGeom>
          <a:solidFill>
            <a:srgbClr val="00B050">
              <a:alpha val="50000"/>
            </a:srgbClr>
          </a:solidFill>
          <a:ln w="28575">
            <a:solidFill>
              <a:srgbClr val="92D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F2E489D-52A9-FB08-E286-600FE689ABE8}"/>
              </a:ext>
            </a:extLst>
          </p:cNvPr>
          <p:cNvSpPr/>
          <p:nvPr/>
        </p:nvSpPr>
        <p:spPr>
          <a:xfrm>
            <a:off x="2881982" y="2604662"/>
            <a:ext cx="718467" cy="279032"/>
          </a:xfrm>
          <a:prstGeom prst="rect">
            <a:avLst/>
          </a:prstGeom>
          <a:solidFill>
            <a:srgbClr val="00B050">
              <a:alpha val="50000"/>
            </a:srgbClr>
          </a:solidFill>
          <a:ln w="28575">
            <a:solidFill>
              <a:srgbClr val="92D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7BA5DDF-1459-65D0-6A7E-31AC1BD9E980}"/>
              </a:ext>
            </a:extLst>
          </p:cNvPr>
          <p:cNvSpPr/>
          <p:nvPr/>
        </p:nvSpPr>
        <p:spPr>
          <a:xfrm>
            <a:off x="4138613" y="3546475"/>
            <a:ext cx="838200" cy="162769"/>
          </a:xfrm>
          <a:prstGeom prst="rect">
            <a:avLst/>
          </a:prstGeom>
          <a:solidFill>
            <a:srgbClr val="00B050">
              <a:alpha val="50000"/>
            </a:srgbClr>
          </a:solidFill>
          <a:ln w="28575">
            <a:solidFill>
              <a:srgbClr val="92D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L-Shape 29">
            <a:extLst>
              <a:ext uri="{FF2B5EF4-FFF2-40B4-BE49-F238E27FC236}">
                <a16:creationId xmlns:a16="http://schemas.microsoft.com/office/drawing/2014/main" id="{0B56DEC9-7800-46C2-2561-C9A85677E4D2}"/>
              </a:ext>
            </a:extLst>
          </p:cNvPr>
          <p:cNvSpPr/>
          <p:nvPr/>
        </p:nvSpPr>
        <p:spPr>
          <a:xfrm rot="10800000">
            <a:off x="841067" y="3316335"/>
            <a:ext cx="2098983" cy="669875"/>
          </a:xfrm>
          <a:prstGeom prst="corner">
            <a:avLst>
              <a:gd name="adj1" fmla="val 31278"/>
              <a:gd name="adj2" fmla="val 171099"/>
            </a:avLst>
          </a:prstGeom>
          <a:solidFill>
            <a:srgbClr val="00B050">
              <a:alpha val="50000"/>
            </a:srgbClr>
          </a:solidFill>
          <a:ln w="28575">
            <a:solidFill>
              <a:srgbClr val="92D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5F33221-B845-D937-B55F-7EE0EF6F99FD}"/>
              </a:ext>
            </a:extLst>
          </p:cNvPr>
          <p:cNvSpPr/>
          <p:nvPr/>
        </p:nvSpPr>
        <p:spPr>
          <a:xfrm>
            <a:off x="842233" y="3605213"/>
            <a:ext cx="874857" cy="869156"/>
          </a:xfrm>
          <a:prstGeom prst="rect">
            <a:avLst/>
          </a:prstGeom>
          <a:solidFill>
            <a:srgbClr val="00B050">
              <a:alpha val="50000"/>
            </a:srgbClr>
          </a:solidFill>
          <a:ln w="28575">
            <a:solidFill>
              <a:srgbClr val="92D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2848CF5-F27B-08A6-1C4F-C94DA5A3F876}"/>
              </a:ext>
            </a:extLst>
          </p:cNvPr>
          <p:cNvSpPr/>
          <p:nvPr/>
        </p:nvSpPr>
        <p:spPr>
          <a:xfrm>
            <a:off x="903287" y="2219324"/>
            <a:ext cx="811213" cy="219075"/>
          </a:xfrm>
          <a:prstGeom prst="rect">
            <a:avLst/>
          </a:prstGeom>
          <a:solidFill>
            <a:srgbClr val="FFFF00">
              <a:alpha val="30000"/>
            </a:srgbClr>
          </a:solidFill>
          <a:ln w="28575">
            <a:solidFill>
              <a:srgbClr val="FFFF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6E28B00-459D-01A4-B318-188DE86CC0F4}"/>
              </a:ext>
            </a:extLst>
          </p:cNvPr>
          <p:cNvSpPr/>
          <p:nvPr/>
        </p:nvSpPr>
        <p:spPr>
          <a:xfrm>
            <a:off x="1790700" y="2044700"/>
            <a:ext cx="804864" cy="393699"/>
          </a:xfrm>
          <a:prstGeom prst="rect">
            <a:avLst/>
          </a:prstGeom>
          <a:solidFill>
            <a:srgbClr val="FFFF00">
              <a:alpha val="30000"/>
            </a:srgbClr>
          </a:solidFill>
          <a:ln w="28575">
            <a:solidFill>
              <a:srgbClr val="FFFF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2BF217E-77D8-D25B-5A79-61C97BF187AA}"/>
              </a:ext>
            </a:extLst>
          </p:cNvPr>
          <p:cNvSpPr/>
          <p:nvPr/>
        </p:nvSpPr>
        <p:spPr>
          <a:xfrm>
            <a:off x="2667000" y="2044700"/>
            <a:ext cx="2309812" cy="393699"/>
          </a:xfrm>
          <a:prstGeom prst="rect">
            <a:avLst/>
          </a:prstGeom>
          <a:solidFill>
            <a:srgbClr val="C00000">
              <a:alpha val="30000"/>
            </a:srgbClr>
          </a:solidFill>
          <a:ln w="28575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2ED7F2F-D32E-F4D4-1433-F3919EB27A9D}"/>
              </a:ext>
            </a:extLst>
          </p:cNvPr>
          <p:cNvSpPr/>
          <p:nvPr/>
        </p:nvSpPr>
        <p:spPr>
          <a:xfrm>
            <a:off x="3481852" y="3548737"/>
            <a:ext cx="497217" cy="375563"/>
          </a:xfrm>
          <a:prstGeom prst="rect">
            <a:avLst/>
          </a:prstGeom>
          <a:solidFill>
            <a:srgbClr val="FFFF00">
              <a:alpha val="30000"/>
            </a:srgbClr>
          </a:solidFill>
          <a:ln w="28575">
            <a:solidFill>
              <a:srgbClr val="FFFF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2169D71-4CE2-D2DB-6B75-08AD07FB5E41}"/>
              </a:ext>
            </a:extLst>
          </p:cNvPr>
          <p:cNvSpPr/>
          <p:nvPr/>
        </p:nvSpPr>
        <p:spPr>
          <a:xfrm>
            <a:off x="4385747" y="4240091"/>
            <a:ext cx="591065" cy="231803"/>
          </a:xfrm>
          <a:prstGeom prst="rect">
            <a:avLst/>
          </a:prstGeom>
          <a:solidFill>
            <a:srgbClr val="FFFF00">
              <a:alpha val="30000"/>
            </a:srgbClr>
          </a:solidFill>
          <a:ln w="28575">
            <a:solidFill>
              <a:srgbClr val="FFFF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BCBC184-FB8D-8E63-7374-6826BABD0B34}"/>
              </a:ext>
            </a:extLst>
          </p:cNvPr>
          <p:cNvSpPr/>
          <p:nvPr/>
        </p:nvSpPr>
        <p:spPr>
          <a:xfrm>
            <a:off x="3773322" y="4531450"/>
            <a:ext cx="1203490" cy="226263"/>
          </a:xfrm>
          <a:prstGeom prst="rect">
            <a:avLst/>
          </a:prstGeom>
          <a:solidFill>
            <a:srgbClr val="FFFF00">
              <a:alpha val="30000"/>
            </a:srgbClr>
          </a:solidFill>
          <a:ln w="28575">
            <a:solidFill>
              <a:srgbClr val="FFFF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42DD34A-025E-2A6A-CB21-68F79C0203F4}"/>
              </a:ext>
            </a:extLst>
          </p:cNvPr>
          <p:cNvSpPr/>
          <p:nvPr/>
        </p:nvSpPr>
        <p:spPr>
          <a:xfrm>
            <a:off x="1615158" y="2944166"/>
            <a:ext cx="278339" cy="263377"/>
          </a:xfrm>
          <a:prstGeom prst="rect">
            <a:avLst/>
          </a:prstGeom>
          <a:solidFill>
            <a:srgbClr val="00B050">
              <a:alpha val="50000"/>
            </a:srgbClr>
          </a:solidFill>
          <a:ln w="28575">
            <a:solidFill>
              <a:srgbClr val="92D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FDC7A01E-72EC-366E-5CF6-608B3CC2F0C7}"/>
              </a:ext>
            </a:extLst>
          </p:cNvPr>
          <p:cNvSpPr/>
          <p:nvPr/>
        </p:nvSpPr>
        <p:spPr>
          <a:xfrm>
            <a:off x="2441854" y="2944167"/>
            <a:ext cx="388267" cy="269949"/>
          </a:xfrm>
          <a:prstGeom prst="rect">
            <a:avLst/>
          </a:prstGeom>
          <a:solidFill>
            <a:srgbClr val="00B050">
              <a:alpha val="50000"/>
            </a:srgbClr>
          </a:solidFill>
          <a:ln w="28575">
            <a:solidFill>
              <a:srgbClr val="92D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A62E37E-7FF9-84C0-24F2-77B5761E09E3}"/>
              </a:ext>
            </a:extLst>
          </p:cNvPr>
          <p:cNvSpPr/>
          <p:nvPr/>
        </p:nvSpPr>
        <p:spPr>
          <a:xfrm>
            <a:off x="1945359" y="2944166"/>
            <a:ext cx="440129" cy="263377"/>
          </a:xfrm>
          <a:prstGeom prst="rect">
            <a:avLst/>
          </a:prstGeom>
          <a:solidFill>
            <a:srgbClr val="00B050">
              <a:alpha val="50000"/>
            </a:srgbClr>
          </a:solidFill>
          <a:ln w="28575">
            <a:solidFill>
              <a:srgbClr val="92D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F83DEF2-436D-6614-4626-3C727A56FA45}"/>
              </a:ext>
            </a:extLst>
          </p:cNvPr>
          <p:cNvSpPr/>
          <p:nvPr/>
        </p:nvSpPr>
        <p:spPr>
          <a:xfrm>
            <a:off x="3773322" y="4245632"/>
            <a:ext cx="558616" cy="226262"/>
          </a:xfrm>
          <a:prstGeom prst="rect">
            <a:avLst/>
          </a:prstGeom>
          <a:solidFill>
            <a:srgbClr val="FFFF00">
              <a:alpha val="30000"/>
            </a:srgbClr>
          </a:solidFill>
          <a:ln w="28575">
            <a:solidFill>
              <a:srgbClr val="FFFF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2FA1A72-A397-2E10-FB0D-C1495BC34D23}"/>
              </a:ext>
            </a:extLst>
          </p:cNvPr>
          <p:cNvSpPr/>
          <p:nvPr/>
        </p:nvSpPr>
        <p:spPr>
          <a:xfrm>
            <a:off x="1601666" y="2608142"/>
            <a:ext cx="565271" cy="275552"/>
          </a:xfrm>
          <a:prstGeom prst="rect">
            <a:avLst/>
          </a:prstGeom>
          <a:solidFill>
            <a:srgbClr val="FFFF00">
              <a:alpha val="30000"/>
            </a:srgbClr>
          </a:solidFill>
          <a:ln w="28575">
            <a:solidFill>
              <a:srgbClr val="FFFF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2300B27A-CBFC-6E93-A2DF-1FFD28CAC6CB}"/>
              </a:ext>
            </a:extLst>
          </p:cNvPr>
          <p:cNvSpPr/>
          <p:nvPr/>
        </p:nvSpPr>
        <p:spPr>
          <a:xfrm>
            <a:off x="2217030" y="2598332"/>
            <a:ext cx="611249" cy="275552"/>
          </a:xfrm>
          <a:prstGeom prst="rect">
            <a:avLst/>
          </a:prstGeom>
          <a:solidFill>
            <a:srgbClr val="FFFF00">
              <a:alpha val="30000"/>
            </a:srgbClr>
          </a:solidFill>
          <a:ln w="28575">
            <a:solidFill>
              <a:srgbClr val="FFFF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A38DD38-3AF6-89B4-68E7-CE9F438EBB2D}"/>
              </a:ext>
            </a:extLst>
          </p:cNvPr>
          <p:cNvSpPr/>
          <p:nvPr/>
        </p:nvSpPr>
        <p:spPr>
          <a:xfrm>
            <a:off x="4138613" y="3773825"/>
            <a:ext cx="838199" cy="162770"/>
          </a:xfrm>
          <a:prstGeom prst="rect">
            <a:avLst/>
          </a:prstGeom>
          <a:solidFill>
            <a:srgbClr val="C00000">
              <a:alpha val="30000"/>
            </a:srgbClr>
          </a:solidFill>
          <a:ln w="28575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7BC0938-69B9-EB06-CE9C-18B21D9758A9}"/>
              </a:ext>
            </a:extLst>
          </p:cNvPr>
          <p:cNvSpPr/>
          <p:nvPr/>
        </p:nvSpPr>
        <p:spPr>
          <a:xfrm>
            <a:off x="3500320" y="4240091"/>
            <a:ext cx="212749" cy="517622"/>
          </a:xfrm>
          <a:prstGeom prst="rect">
            <a:avLst/>
          </a:prstGeom>
          <a:solidFill>
            <a:srgbClr val="C00000">
              <a:alpha val="30000"/>
            </a:srgbClr>
          </a:solidFill>
          <a:ln w="28575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DD949BD-4F18-493A-13CB-BA1E7307CE24}"/>
              </a:ext>
            </a:extLst>
          </p:cNvPr>
          <p:cNvSpPr/>
          <p:nvPr/>
        </p:nvSpPr>
        <p:spPr>
          <a:xfrm>
            <a:off x="841067" y="4531450"/>
            <a:ext cx="889308" cy="282502"/>
          </a:xfrm>
          <a:prstGeom prst="rect">
            <a:avLst/>
          </a:prstGeom>
          <a:solidFill>
            <a:srgbClr val="FFFF00">
              <a:alpha val="30000"/>
            </a:srgbClr>
          </a:solidFill>
          <a:ln w="28575">
            <a:solidFill>
              <a:srgbClr val="FFFF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0A12BDE-296F-79F2-F1ED-01EDFFF3E00D}"/>
              </a:ext>
            </a:extLst>
          </p:cNvPr>
          <p:cNvSpPr/>
          <p:nvPr/>
        </p:nvSpPr>
        <p:spPr>
          <a:xfrm>
            <a:off x="4310231" y="2607013"/>
            <a:ext cx="666581" cy="276681"/>
          </a:xfrm>
          <a:prstGeom prst="rect">
            <a:avLst/>
          </a:prstGeom>
          <a:solidFill>
            <a:srgbClr val="C00000">
              <a:alpha val="30000"/>
            </a:srgbClr>
          </a:solidFill>
          <a:ln w="28575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9BA3092-EF1E-3C65-4FD4-6D78F88E0C23}"/>
              </a:ext>
            </a:extLst>
          </p:cNvPr>
          <p:cNvSpPr/>
          <p:nvPr/>
        </p:nvSpPr>
        <p:spPr>
          <a:xfrm>
            <a:off x="4310231" y="2937596"/>
            <a:ext cx="666581" cy="276520"/>
          </a:xfrm>
          <a:prstGeom prst="rect">
            <a:avLst/>
          </a:prstGeom>
          <a:solidFill>
            <a:srgbClr val="C00000">
              <a:alpha val="30000"/>
            </a:srgbClr>
          </a:solidFill>
          <a:ln w="28575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FD92E725-1AA9-587E-ED61-669A6DC55765}"/>
              </a:ext>
            </a:extLst>
          </p:cNvPr>
          <p:cNvSpPr/>
          <p:nvPr/>
        </p:nvSpPr>
        <p:spPr>
          <a:xfrm>
            <a:off x="900197" y="2941091"/>
            <a:ext cx="666581" cy="263377"/>
          </a:xfrm>
          <a:prstGeom prst="rect">
            <a:avLst/>
          </a:prstGeom>
          <a:solidFill>
            <a:srgbClr val="C00000">
              <a:alpha val="30000"/>
            </a:srgbClr>
          </a:solidFill>
          <a:ln w="28575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A435E153-00D7-E074-332B-A1C0B90428F1}"/>
              </a:ext>
            </a:extLst>
          </p:cNvPr>
          <p:cNvSpPr/>
          <p:nvPr/>
        </p:nvSpPr>
        <p:spPr>
          <a:xfrm>
            <a:off x="838454" y="5560275"/>
            <a:ext cx="4178046" cy="288075"/>
          </a:xfrm>
          <a:prstGeom prst="rect">
            <a:avLst/>
          </a:prstGeom>
          <a:solidFill>
            <a:srgbClr val="FFFF00">
              <a:alpha val="30000"/>
            </a:srgbClr>
          </a:solidFill>
          <a:ln w="28575">
            <a:solidFill>
              <a:srgbClr val="FFFF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1572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000"/>
                            </p:stCondLst>
                            <p:childTnLst>
                              <p:par>
                                <p:cTn id="58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7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7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"/>
                            </p:stCondLst>
                            <p:childTnLst>
                              <p:par>
                                <p:cTn id="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7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000"/>
                            </p:stCondLst>
                            <p:childTnLst>
                              <p:par>
                                <p:cTn id="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7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500"/>
                            </p:stCondLst>
                            <p:childTnLst>
                              <p:par>
                                <p:cTn id="8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7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7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7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500"/>
                            </p:stCondLst>
                            <p:childTnLst>
                              <p:par>
                                <p:cTn id="10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7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000"/>
                            </p:stCondLst>
                            <p:childTnLst>
                              <p:par>
                                <p:cTn id="10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7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7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7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7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7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500"/>
                            </p:stCondLst>
                            <p:childTnLst>
                              <p:par>
                                <p:cTn id="1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7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1000"/>
                            </p:stCondLst>
                            <p:childTnLst>
                              <p:par>
                                <p:cTn id="1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7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500"/>
                            </p:stCondLst>
                            <p:childTnLst>
                              <p:par>
                                <p:cTn id="1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" fill="hold">
                            <p:stCondLst>
                              <p:cond delay="500"/>
                            </p:stCondLst>
                            <p:childTnLst>
                              <p:par>
                                <p:cTn id="1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1" fill="hold">
                            <p:stCondLst>
                              <p:cond delay="1000"/>
                            </p:stCondLst>
                            <p:childTnLst>
                              <p:par>
                                <p:cTn id="1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" fill="hold">
                            <p:stCondLst>
                              <p:cond delay="2000"/>
                            </p:stCondLst>
                            <p:childTnLst>
                              <p:par>
                                <p:cTn id="17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3" fill="hold">
                            <p:stCondLst>
                              <p:cond delay="2500"/>
                            </p:stCondLst>
                            <p:childTnLst>
                              <p:par>
                                <p:cTn id="17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7" fill="hold">
                            <p:stCondLst>
                              <p:cond delay="3000"/>
                            </p:stCondLst>
                            <p:childTnLst>
                              <p:par>
                                <p:cTn id="17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1" fill="hold">
                            <p:stCondLst>
                              <p:cond delay="3500"/>
                            </p:stCondLst>
                            <p:childTnLst>
                              <p:par>
                                <p:cTn id="18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5" fill="hold">
                            <p:stCondLst>
                              <p:cond delay="4000"/>
                            </p:stCondLst>
                            <p:childTnLst>
                              <p:par>
                                <p:cTn id="18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4" fill="hold">
                      <p:stCondLst>
                        <p:cond delay="indefinite"/>
                      </p:stCondLst>
                      <p:childTnLst>
                        <p:par>
                          <p:cTn id="195" fill="hold">
                            <p:stCondLst>
                              <p:cond delay="0"/>
                            </p:stCondLst>
                            <p:childTnLst>
                              <p:par>
                                <p:cTn id="19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4" fill="hold">
                            <p:stCondLst>
                              <p:cond delay="500"/>
                            </p:stCondLst>
                            <p:childTnLst>
                              <p:par>
                                <p:cTn id="20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8" fill="hold">
                            <p:stCondLst>
                              <p:cond delay="1000"/>
                            </p:stCondLst>
                            <p:childTnLst>
                              <p:par>
                                <p:cTn id="20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2" fill="hold">
                      <p:stCondLst>
                        <p:cond delay="indefinite"/>
                      </p:stCondLst>
                      <p:childTnLst>
                        <p:par>
                          <p:cTn id="213" fill="hold">
                            <p:stCondLst>
                              <p:cond delay="0"/>
                            </p:stCondLst>
                            <p:childTnLst>
                              <p:par>
                                <p:cTn id="2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7" fill="hold">
                      <p:stCondLst>
                        <p:cond delay="indefinite"/>
                      </p:stCondLst>
                      <p:childTnLst>
                        <p:par>
                          <p:cTn id="218" fill="hold">
                            <p:stCondLst>
                              <p:cond delay="0"/>
                            </p:stCondLst>
                            <p:childTnLst>
                              <p:par>
                                <p:cTn id="2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2" fill="hold">
                            <p:stCondLst>
                              <p:cond delay="500"/>
                            </p:stCondLst>
                            <p:childTnLst>
                              <p:par>
                                <p:cTn id="2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6" fill="hold">
                      <p:stCondLst>
                        <p:cond delay="indefinite"/>
                      </p:stCondLst>
                      <p:childTnLst>
                        <p:par>
                          <p:cTn id="227" fill="hold">
                            <p:stCondLst>
                              <p:cond delay="0"/>
                            </p:stCondLst>
                            <p:childTnLst>
                              <p:par>
                                <p:cTn id="2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1" fill="hold">
                            <p:stCondLst>
                              <p:cond delay="500"/>
                            </p:stCondLst>
                            <p:childTnLst>
                              <p:par>
                                <p:cTn id="2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5" fill="hold">
                      <p:stCondLst>
                        <p:cond delay="indefinite"/>
                      </p:stCondLst>
                      <p:childTnLst>
                        <p:par>
                          <p:cTn id="236" fill="hold">
                            <p:stCondLst>
                              <p:cond delay="0"/>
                            </p:stCondLst>
                            <p:childTnLst>
                              <p:par>
                                <p:cTn id="2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0" fill="hold">
                      <p:stCondLst>
                        <p:cond delay="indefinite"/>
                      </p:stCondLst>
                      <p:childTnLst>
                        <p:par>
                          <p:cTn id="241" fill="hold">
                            <p:stCondLst>
                              <p:cond delay="0"/>
                            </p:stCondLst>
                            <p:childTnLst>
                              <p:par>
                                <p:cTn id="2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5" fill="hold">
                      <p:stCondLst>
                        <p:cond delay="indefinite"/>
                      </p:stCondLst>
                      <p:childTnLst>
                        <p:par>
                          <p:cTn id="246" fill="hold">
                            <p:stCondLst>
                              <p:cond delay="0"/>
                            </p:stCondLst>
                            <p:childTnLst>
                              <p:par>
                                <p:cTn id="2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0" fill="hold">
                            <p:stCondLst>
                              <p:cond delay="500"/>
                            </p:stCondLst>
                            <p:childTnLst>
                              <p:par>
                                <p:cTn id="2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8" fill="hold">
                      <p:stCondLst>
                        <p:cond delay="indefinite"/>
                      </p:stCondLst>
                      <p:childTnLst>
                        <p:par>
                          <p:cTn id="259" fill="hold">
                            <p:stCondLst>
                              <p:cond delay="0"/>
                            </p:stCondLst>
                            <p:childTnLst>
                              <p:par>
                                <p:cTn id="2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73" grpId="0" uiExpand="1" build="p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2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texte 5">
            <a:extLst>
              <a:ext uri="{FF2B5EF4-FFF2-40B4-BE49-F238E27FC236}">
                <a16:creationId xmlns:a16="http://schemas.microsoft.com/office/drawing/2014/main" id="{FC37148C-E75B-7D8C-37B5-7F1E60727B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Software Part</a:t>
            </a:r>
          </a:p>
        </p:txBody>
      </p:sp>
      <p:sp>
        <p:nvSpPr>
          <p:cNvPr id="9" name="Espace réservé du texte 6">
            <a:extLst>
              <a:ext uri="{FF2B5EF4-FFF2-40B4-BE49-F238E27FC236}">
                <a16:creationId xmlns:a16="http://schemas.microsoft.com/office/drawing/2014/main" id="{CF4FDC4A-0B2C-6E27-EB7F-3BFBA918C67C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fr-FR" sz="2400" i="1" dirty="0"/>
              <a:t>Software Architecture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9AC3E451-F614-47A0-AEAD-8130C0A36C6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73" name="Google Shape;73;g85a50c4ca8_0_10"/>
          <p:cNvSpPr txBox="1">
            <a:spLocks noGrp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 spcFirstLastPara="1" wrap="square" lIns="180000" tIns="0" rIns="180000" bIns="0" numCol="1" anchor="ctr" anchorCtr="0">
            <a:noAutofit/>
          </a:bodyPr>
          <a:lstStyle/>
          <a:p>
            <a:pPr marL="0" lvl="1" indent="0">
              <a:spcAft>
                <a:spcPts val="800"/>
              </a:spcAft>
              <a:buClr>
                <a:srgbClr val="F55B60"/>
              </a:buClr>
              <a:buNone/>
              <a:tabLst>
                <a:tab pos="457200" algn="l"/>
              </a:tabLst>
            </a:pPr>
            <a:r>
              <a:rPr lang="en-US" sz="2400" dirty="0">
                <a:solidFill>
                  <a:srgbClr val="F55B60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…</a:t>
            </a:r>
          </a:p>
          <a:p>
            <a:pPr marL="1085850" lvl="2" indent="-285750">
              <a:spcAft>
                <a:spcPts val="800"/>
              </a:spcAft>
              <a:buClr>
                <a:schemeClr val="bg1"/>
              </a:buClr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20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….</a:t>
            </a:r>
            <a:endParaRPr lang="en-US" sz="2000" dirty="0">
              <a:solidFill>
                <a:srgbClr val="40BFDA"/>
              </a:solidFill>
              <a:latin typeface="Arial Nova Cond" panose="020B0506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C5FF8B3F-C257-1851-0D05-E8B3F7B5EA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solidFill>
            <a:srgbClr val="F5F5F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47D6EF93-73F1-85F4-C5BB-76D055CD4A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solidFill>
            <a:srgbClr val="F5F5F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D3D1B43B-D118-5D66-EFAB-C0A5533CE5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Roboto" panose="02000000000000000000" pitchFamily="2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1424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uiExpand="1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texte 5">
            <a:extLst>
              <a:ext uri="{FF2B5EF4-FFF2-40B4-BE49-F238E27FC236}">
                <a16:creationId xmlns:a16="http://schemas.microsoft.com/office/drawing/2014/main" id="{FC37148C-E75B-7D8C-37B5-7F1E60727B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Software Part</a:t>
            </a:r>
          </a:p>
        </p:txBody>
      </p:sp>
      <p:sp>
        <p:nvSpPr>
          <p:cNvPr id="9" name="Espace réservé du texte 6">
            <a:extLst>
              <a:ext uri="{FF2B5EF4-FFF2-40B4-BE49-F238E27FC236}">
                <a16:creationId xmlns:a16="http://schemas.microsoft.com/office/drawing/2014/main" id="{CF4FDC4A-0B2C-6E27-EB7F-3BFBA918C67C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fr-FR" sz="2400" i="1" dirty="0" err="1"/>
              <a:t>External</a:t>
            </a:r>
            <a:r>
              <a:rPr lang="fr-FR" sz="2400" i="1" dirty="0"/>
              <a:t> Library</a:t>
            </a:r>
            <a:endParaRPr lang="fr-FR" sz="2400" dirty="0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9AC3E451-F614-47A0-AEAD-8130C0A36C6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73" name="Google Shape;73;g85a50c4ca8_0_10"/>
          <p:cNvSpPr txBox="1">
            <a:spLocks noGrp="1"/>
          </p:cNvSpPr>
          <p:nvPr>
            <p:ph type="body" idx="3"/>
          </p:nvPr>
        </p:nvSpPr>
        <p:spPr>
          <a:xfrm>
            <a:off x="6095998" y="1857478"/>
            <a:ext cx="5399999" cy="4129240"/>
          </a:xfrm>
          <a:prstGeom prst="rect">
            <a:avLst/>
          </a:prstGeom>
        </p:spPr>
        <p:txBody>
          <a:bodyPr spcFirstLastPara="1" wrap="square" lIns="180000" tIns="0" rIns="180000" bIns="0" numCol="1" anchor="t" anchorCtr="0">
            <a:noAutofit/>
          </a:bodyPr>
          <a:lstStyle/>
          <a:p>
            <a:pPr marL="0" lvl="1" indent="0">
              <a:spcAft>
                <a:spcPts val="800"/>
              </a:spcAft>
              <a:buClr>
                <a:srgbClr val="F55B60"/>
              </a:buClr>
              <a:buNone/>
              <a:tabLst>
                <a:tab pos="457200" algn="l"/>
              </a:tabLst>
            </a:pPr>
            <a:r>
              <a:rPr lang="en-US" sz="2000" dirty="0">
                <a:solidFill>
                  <a:srgbClr val="F55B60"/>
                </a:solidFill>
                <a:latin typeface="Arial Nova Cond" panose="020B0506020202020204" pitchFamily="34" charset="0"/>
                <a:cs typeface="Times New Roman" panose="02020603050405020304" pitchFamily="18" charset="0"/>
              </a:rPr>
              <a:t>Light and Versatile Graphics Library (</a:t>
            </a:r>
            <a:r>
              <a:rPr lang="en-US" sz="2000" i="1" dirty="0">
                <a:solidFill>
                  <a:srgbClr val="F55B60"/>
                </a:solidFill>
                <a:latin typeface="Arial Nova Cond" panose="020B0506020202020204" pitchFamily="34" charset="0"/>
                <a:cs typeface="Times New Roman" panose="02020603050405020304" pitchFamily="18" charset="0"/>
              </a:rPr>
              <a:t>LVGL</a:t>
            </a:r>
            <a:r>
              <a:rPr lang="en-US" sz="2000" dirty="0">
                <a:solidFill>
                  <a:srgbClr val="F55B60"/>
                </a:solidFill>
                <a:latin typeface="Arial Nova Cond" panose="020B0506020202020204" pitchFamily="34" charset="0"/>
                <a:cs typeface="Times New Roman" panose="02020603050405020304" pitchFamily="18" charset="0"/>
              </a:rPr>
              <a:t>)</a:t>
            </a:r>
          </a:p>
          <a:p>
            <a:pPr marL="1085850" lvl="2" indent="-285750">
              <a:spcAft>
                <a:spcPts val="800"/>
              </a:spcAft>
              <a:buClr>
                <a:schemeClr val="bg1"/>
              </a:buClr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6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 fully portable </a:t>
            </a:r>
            <a:r>
              <a:rPr lang="en-US" sz="1600" dirty="0">
                <a:solidFill>
                  <a:srgbClr val="FFC000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 (C++ compatible) </a:t>
            </a:r>
            <a:r>
              <a:rPr lang="en-US" sz="16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library with </a:t>
            </a:r>
            <a:r>
              <a:rPr lang="en-US" sz="1600" dirty="0">
                <a:solidFill>
                  <a:srgbClr val="40BFDA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 external dependencies</a:t>
            </a:r>
          </a:p>
          <a:p>
            <a:pPr marL="1085850" lvl="2" indent="-285750">
              <a:spcAft>
                <a:spcPts val="800"/>
              </a:spcAft>
              <a:buClr>
                <a:schemeClr val="bg1"/>
              </a:buClr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6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Can be </a:t>
            </a:r>
            <a:r>
              <a:rPr lang="en-US" sz="1600" dirty="0">
                <a:solidFill>
                  <a:srgbClr val="40BFDA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compiled</a:t>
            </a:r>
            <a:r>
              <a:rPr lang="en-US" sz="16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to any </a:t>
            </a:r>
            <a:r>
              <a:rPr lang="en-US" sz="1600" dirty="0">
                <a:solidFill>
                  <a:srgbClr val="FFC000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MCU</a:t>
            </a:r>
            <a:r>
              <a:rPr lang="en-US" sz="16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or </a:t>
            </a:r>
            <a:r>
              <a:rPr lang="en-US" sz="1600" dirty="0">
                <a:solidFill>
                  <a:srgbClr val="FFC000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MPU</a:t>
            </a:r>
            <a:r>
              <a:rPr lang="en-US" sz="16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with any </a:t>
            </a:r>
            <a:r>
              <a:rPr lang="en-US" sz="1600" dirty="0">
                <a:solidFill>
                  <a:srgbClr val="FFC000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(RT)OS</a:t>
            </a:r>
          </a:p>
          <a:p>
            <a:pPr marL="1085850" lvl="2" indent="-285750">
              <a:spcAft>
                <a:spcPts val="800"/>
              </a:spcAft>
              <a:buClr>
                <a:schemeClr val="bg1"/>
              </a:buClr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6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Supports </a:t>
            </a:r>
            <a:r>
              <a:rPr lang="en-US" sz="1600" dirty="0">
                <a:solidFill>
                  <a:srgbClr val="FFC000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monochrome</a:t>
            </a:r>
            <a:r>
              <a:rPr lang="en-US" sz="16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600" dirty="0">
                <a:solidFill>
                  <a:srgbClr val="FFC000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ePaper</a:t>
            </a:r>
            <a:r>
              <a:rPr lang="en-US" sz="16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600" dirty="0">
                <a:solidFill>
                  <a:srgbClr val="FFC000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OLED</a:t>
            </a:r>
            <a:r>
              <a:rPr lang="en-US" sz="16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or </a:t>
            </a:r>
            <a:r>
              <a:rPr lang="en-US" sz="1600" dirty="0">
                <a:solidFill>
                  <a:srgbClr val="FFC000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TFT</a:t>
            </a:r>
            <a:r>
              <a:rPr lang="en-US" sz="16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displays</a:t>
            </a:r>
          </a:p>
          <a:p>
            <a:pPr marL="1085850" lvl="2" indent="-285750">
              <a:spcAft>
                <a:spcPts val="800"/>
              </a:spcAft>
              <a:buClr>
                <a:schemeClr val="bg1"/>
              </a:buClr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6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Needs only </a:t>
            </a:r>
            <a:r>
              <a:rPr lang="en-US" sz="1600" dirty="0">
                <a:solidFill>
                  <a:srgbClr val="FFC000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32 kB RAM</a:t>
            </a:r>
            <a:r>
              <a:rPr lang="en-US" sz="16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and </a:t>
            </a:r>
            <a:r>
              <a:rPr lang="en-US" sz="1600" dirty="0">
                <a:solidFill>
                  <a:srgbClr val="FFC000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128 kB Flash</a:t>
            </a:r>
            <a:r>
              <a:rPr lang="en-US" sz="16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a </a:t>
            </a:r>
            <a:r>
              <a:rPr lang="en-US" sz="1600" dirty="0">
                <a:solidFill>
                  <a:srgbClr val="FFC000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frame buffer</a:t>
            </a:r>
            <a:r>
              <a:rPr lang="en-US" sz="16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and at least an </a:t>
            </a:r>
            <a:r>
              <a:rPr lang="en-US" sz="1600" dirty="0">
                <a:solidFill>
                  <a:srgbClr val="FFC000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1/10</a:t>
            </a:r>
            <a:r>
              <a:rPr lang="en-US" sz="16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40BFDA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screen sized</a:t>
            </a:r>
            <a:r>
              <a:rPr lang="en-US" sz="16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FFC000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buffer</a:t>
            </a:r>
            <a:r>
              <a:rPr lang="en-US" sz="16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for rendering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C5FF8B3F-C257-1851-0D05-E8B3F7B5EA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solidFill>
            <a:srgbClr val="F5F5F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47D6EF93-73F1-85F4-C5BB-76D055CD4A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solidFill>
            <a:srgbClr val="F5F5F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D3D1B43B-D118-5D66-EFAB-C0A5533CE5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Roboto" panose="02000000000000000000" pitchFamily="2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87CE2C-846D-91CD-26B5-27E741C2423B}"/>
              </a:ext>
            </a:extLst>
          </p:cNvPr>
          <p:cNvSpPr txBox="1"/>
          <p:nvPr/>
        </p:nvSpPr>
        <p:spPr>
          <a:xfrm>
            <a:off x="696003" y="1857478"/>
            <a:ext cx="5399997" cy="41755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indent="0">
              <a:spcAft>
                <a:spcPts val="800"/>
              </a:spcAft>
              <a:buClr>
                <a:srgbClr val="F55B60"/>
              </a:buClr>
              <a:buNone/>
              <a:tabLst>
                <a:tab pos="457200" algn="l"/>
              </a:tabLst>
            </a:pPr>
            <a:r>
              <a:rPr lang="en-US" sz="2000" i="1" dirty="0">
                <a:solidFill>
                  <a:srgbClr val="F55B60"/>
                </a:solidFill>
                <a:latin typeface="Arial Nova Cond" panose="020B0506020202020204" pitchFamily="34" charset="0"/>
                <a:cs typeface="Times New Roman" panose="02020603050405020304" pitchFamily="18" charset="0"/>
              </a:rPr>
              <a:t>u-</a:t>
            </a:r>
            <a:r>
              <a:rPr lang="en-US" sz="2000" i="1" dirty="0" err="1">
                <a:solidFill>
                  <a:srgbClr val="F55B60"/>
                </a:solidFill>
                <a:latin typeface="Arial Nova Cond" panose="020B0506020202020204" pitchFamily="34" charset="0"/>
                <a:cs typeface="Times New Roman" panose="02020603050405020304" pitchFamily="18" charset="0"/>
              </a:rPr>
              <a:t>blox</a:t>
            </a:r>
            <a:r>
              <a:rPr lang="en-US" sz="2000" dirty="0">
                <a:solidFill>
                  <a:srgbClr val="F55B60"/>
                </a:solidFill>
                <a:latin typeface="Arial Nova Cond" panose="020B0506020202020204" pitchFamily="34" charset="0"/>
                <a:cs typeface="Times New Roman" panose="02020603050405020304" pitchFamily="18" charset="0"/>
              </a:rPr>
              <a:t> Host Library (</a:t>
            </a:r>
            <a:r>
              <a:rPr lang="en-US" sz="2000" i="1" dirty="0" err="1">
                <a:solidFill>
                  <a:srgbClr val="F55B60"/>
                </a:solidFill>
                <a:latin typeface="Arial Nova Cond" panose="020B0506020202020204" pitchFamily="34" charset="0"/>
                <a:cs typeface="Times New Roman" panose="02020603050405020304" pitchFamily="18" charset="0"/>
              </a:rPr>
              <a:t>ubxlib</a:t>
            </a:r>
            <a:r>
              <a:rPr lang="en-US" sz="2000" dirty="0">
                <a:solidFill>
                  <a:srgbClr val="F55B60"/>
                </a:solidFill>
                <a:latin typeface="Arial Nova Cond" panose="020B0506020202020204" pitchFamily="34" charset="0"/>
                <a:cs typeface="Times New Roman" panose="02020603050405020304" pitchFamily="18" charset="0"/>
              </a:rPr>
              <a:t>)</a:t>
            </a:r>
          </a:p>
          <a:p>
            <a:pPr marL="1085850" lvl="2" indent="-285750">
              <a:spcAft>
                <a:spcPts val="800"/>
              </a:spcAft>
              <a:buClr>
                <a:schemeClr val="bg1"/>
              </a:buClr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600" dirty="0">
                <a:solidFill>
                  <a:srgbClr val="FFC000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30+ </a:t>
            </a:r>
            <a:r>
              <a:rPr lang="en-US" sz="16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built-in</a:t>
            </a:r>
            <a:r>
              <a:rPr lang="en-US" sz="1600" dirty="0">
                <a:solidFill>
                  <a:srgbClr val="FFC000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Widgets</a:t>
            </a:r>
            <a:r>
              <a:rPr lang="en-US" sz="16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en-US" sz="1600" dirty="0">
                <a:solidFill>
                  <a:srgbClr val="40BFDA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Button</a:t>
            </a:r>
            <a:r>
              <a:rPr lang="en-US" sz="16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600" dirty="0">
                <a:solidFill>
                  <a:srgbClr val="40BFDA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Label</a:t>
            </a:r>
            <a:r>
              <a:rPr lang="en-US" sz="16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600" dirty="0">
                <a:solidFill>
                  <a:srgbClr val="40BFDA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Slider</a:t>
            </a:r>
            <a:r>
              <a:rPr lang="en-US" sz="16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600" dirty="0">
                <a:solidFill>
                  <a:srgbClr val="40BFDA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Chart</a:t>
            </a:r>
            <a:r>
              <a:rPr lang="en-US" sz="16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600" dirty="0">
                <a:solidFill>
                  <a:srgbClr val="40BFDA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Keyboard</a:t>
            </a:r>
            <a:r>
              <a:rPr lang="en-US" sz="16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600" dirty="0">
                <a:solidFill>
                  <a:srgbClr val="40BFDA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Meter</a:t>
            </a:r>
            <a:r>
              <a:rPr lang="en-US" sz="16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600" dirty="0">
                <a:solidFill>
                  <a:srgbClr val="40BFDA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Arc</a:t>
            </a:r>
            <a:r>
              <a:rPr lang="en-US" sz="16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600" dirty="0">
                <a:solidFill>
                  <a:srgbClr val="40BFDA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Table</a:t>
            </a:r>
            <a:r>
              <a:rPr lang="en-US" sz="16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pPr marL="1085850" lvl="2" indent="-285750">
              <a:spcAft>
                <a:spcPts val="800"/>
              </a:spcAft>
              <a:buClr>
                <a:schemeClr val="bg1"/>
              </a:buClr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6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Flexible </a:t>
            </a:r>
            <a:r>
              <a:rPr lang="en-US" sz="1600" dirty="0">
                <a:solidFill>
                  <a:srgbClr val="FFC000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Style system</a:t>
            </a:r>
            <a:r>
              <a:rPr lang="en-US" sz="16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with (</a:t>
            </a:r>
            <a:r>
              <a:rPr lang="en-US" sz="1600" dirty="0">
                <a:solidFill>
                  <a:srgbClr val="40BFDA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≈100 styles</a:t>
            </a:r>
            <a:r>
              <a:rPr lang="en-US" sz="16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pPr marL="1085850" lvl="2" indent="-285750">
              <a:spcAft>
                <a:spcPts val="800"/>
              </a:spcAft>
              <a:buClr>
                <a:schemeClr val="bg1"/>
              </a:buClr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600" dirty="0">
                <a:solidFill>
                  <a:srgbClr val="FFC000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Flexbox</a:t>
            </a:r>
            <a:r>
              <a:rPr lang="en-US" sz="16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&amp; </a:t>
            </a:r>
            <a:r>
              <a:rPr lang="en-US" sz="1600" dirty="0">
                <a:solidFill>
                  <a:srgbClr val="FFC000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Grid-like</a:t>
            </a:r>
            <a:r>
              <a:rPr lang="en-US" sz="16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FFC000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layouts</a:t>
            </a:r>
            <a:r>
              <a:rPr lang="en-US" sz="16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en-US" sz="1600" dirty="0">
                <a:solidFill>
                  <a:srgbClr val="40BFDA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size</a:t>
            </a:r>
            <a:r>
              <a:rPr lang="en-US" sz="16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&amp; </a:t>
            </a:r>
            <a:r>
              <a:rPr lang="en-US" sz="1600" dirty="0">
                <a:solidFill>
                  <a:srgbClr val="40BFDA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position</a:t>
            </a:r>
            <a:r>
              <a:rPr lang="en-US" sz="16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pPr marL="1085850" lvl="2" indent="-285750">
              <a:spcAft>
                <a:spcPts val="800"/>
              </a:spcAft>
              <a:buClr>
                <a:schemeClr val="bg1"/>
              </a:buClr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600" dirty="0">
                <a:solidFill>
                  <a:srgbClr val="40BFDA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Texts</a:t>
            </a:r>
            <a:r>
              <a:rPr lang="en-US" sz="16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are rendered with </a:t>
            </a:r>
            <a:r>
              <a:rPr lang="en-US" sz="1600" dirty="0">
                <a:solidFill>
                  <a:srgbClr val="FFC000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UTF-8</a:t>
            </a:r>
            <a:r>
              <a:rPr lang="en-US" sz="16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encoding</a:t>
            </a:r>
          </a:p>
          <a:p>
            <a:pPr marL="1085850" lvl="2" indent="-285750">
              <a:spcAft>
                <a:spcPts val="800"/>
              </a:spcAft>
              <a:buClr>
                <a:schemeClr val="bg1"/>
              </a:buClr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600" dirty="0">
                <a:solidFill>
                  <a:srgbClr val="40BFDA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Word</a:t>
            </a:r>
            <a:r>
              <a:rPr lang="en-US" sz="1600" dirty="0">
                <a:solidFill>
                  <a:srgbClr val="FFC000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wrapping</a:t>
            </a:r>
            <a:r>
              <a:rPr lang="en-US" sz="16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600" dirty="0">
                <a:solidFill>
                  <a:srgbClr val="FFC000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kerning</a:t>
            </a:r>
            <a:r>
              <a:rPr lang="en-US" sz="16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600" dirty="0">
                <a:solidFill>
                  <a:srgbClr val="40BFDA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text</a:t>
            </a:r>
            <a:r>
              <a:rPr lang="en-US" sz="16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FFC000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scrolling</a:t>
            </a:r>
          </a:p>
          <a:p>
            <a:pPr marL="1085850" lvl="2" indent="-285750">
              <a:spcAft>
                <a:spcPts val="800"/>
              </a:spcAft>
              <a:buClr>
                <a:schemeClr val="bg1"/>
              </a:buClr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600" dirty="0">
                <a:solidFill>
                  <a:srgbClr val="40BFDA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Rendering engine</a:t>
            </a:r>
            <a:r>
              <a:rPr lang="en-US" sz="16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supporting </a:t>
            </a:r>
            <a:r>
              <a:rPr lang="en-US" sz="1600" dirty="0">
                <a:solidFill>
                  <a:srgbClr val="FFC000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animations</a:t>
            </a:r>
            <a:r>
              <a:rPr lang="en-US" sz="16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600" dirty="0">
                <a:solidFill>
                  <a:srgbClr val="FFC000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anti-aliasing</a:t>
            </a:r>
            <a:r>
              <a:rPr lang="en-US" sz="16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600" dirty="0">
                <a:solidFill>
                  <a:srgbClr val="FFC000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opacity</a:t>
            </a:r>
            <a:r>
              <a:rPr lang="en-US" sz="16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smooth </a:t>
            </a:r>
            <a:r>
              <a:rPr lang="en-US" sz="1600" dirty="0">
                <a:solidFill>
                  <a:srgbClr val="FFC000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scrolling</a:t>
            </a:r>
            <a:r>
              <a:rPr lang="en-US" sz="16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600" dirty="0">
                <a:solidFill>
                  <a:srgbClr val="FFC000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shadows</a:t>
            </a:r>
            <a:r>
              <a:rPr lang="en-US" sz="16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image</a:t>
            </a:r>
            <a:r>
              <a:rPr lang="en-US" sz="1600" dirty="0">
                <a:solidFill>
                  <a:srgbClr val="FFC000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transformation</a:t>
            </a:r>
          </a:p>
          <a:p>
            <a:pPr marL="1085850" lvl="2" indent="-285750">
              <a:spcAft>
                <a:spcPts val="800"/>
              </a:spcAft>
              <a:buClr>
                <a:schemeClr val="bg1"/>
              </a:buClr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6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Supports </a:t>
            </a:r>
            <a:r>
              <a:rPr lang="en-US" sz="1600" dirty="0">
                <a:solidFill>
                  <a:srgbClr val="FFC000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Mouse</a:t>
            </a:r>
            <a:r>
              <a:rPr lang="en-US" sz="16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600" dirty="0">
                <a:solidFill>
                  <a:srgbClr val="FFC000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Touchpad</a:t>
            </a:r>
            <a:r>
              <a:rPr lang="en-US" sz="16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600" dirty="0">
                <a:solidFill>
                  <a:srgbClr val="FFC000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Keypad</a:t>
            </a:r>
            <a:r>
              <a:rPr lang="en-US" sz="16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600" dirty="0">
                <a:solidFill>
                  <a:srgbClr val="FFC000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Keyboard</a:t>
            </a:r>
            <a:r>
              <a:rPr lang="en-US" sz="16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External</a:t>
            </a:r>
            <a:r>
              <a:rPr lang="en-US" sz="1600" dirty="0">
                <a:solidFill>
                  <a:srgbClr val="FFC000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buttons</a:t>
            </a:r>
          </a:p>
          <a:p>
            <a:pPr marL="1085850" lvl="2" indent="-285750">
              <a:spcAft>
                <a:spcPts val="800"/>
              </a:spcAft>
              <a:buClr>
                <a:schemeClr val="bg1"/>
              </a:buClr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600" dirty="0">
                <a:solidFill>
                  <a:srgbClr val="FFC000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Multiple display </a:t>
            </a:r>
            <a:r>
              <a:rPr lang="en-US" sz="16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support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3247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5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0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7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uiExpand="1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texte 5">
            <a:extLst>
              <a:ext uri="{FF2B5EF4-FFF2-40B4-BE49-F238E27FC236}">
                <a16:creationId xmlns:a16="http://schemas.microsoft.com/office/drawing/2014/main" id="{FC37148C-E75B-7D8C-37B5-7F1E60727B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Software Part</a:t>
            </a:r>
          </a:p>
        </p:txBody>
      </p:sp>
      <p:sp>
        <p:nvSpPr>
          <p:cNvPr id="9" name="Espace réservé du texte 6">
            <a:extLst>
              <a:ext uri="{FF2B5EF4-FFF2-40B4-BE49-F238E27FC236}">
                <a16:creationId xmlns:a16="http://schemas.microsoft.com/office/drawing/2014/main" id="{CF4FDC4A-0B2C-6E27-EB7F-3BFBA918C67C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fr-FR" sz="2400" i="1" dirty="0"/>
              <a:t>Hardware Description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9AC3E451-F614-47A0-AEAD-8130C0A36C6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73" name="Google Shape;73;g85a50c4ca8_0_10"/>
          <p:cNvSpPr txBox="1">
            <a:spLocks noGrp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 spcFirstLastPara="1" wrap="square" lIns="180000" tIns="0" rIns="180000" bIns="0" numCol="1" anchor="ctr" anchorCtr="0">
            <a:noAutofit/>
          </a:bodyPr>
          <a:lstStyle/>
          <a:p>
            <a:pPr marL="0" lvl="1" indent="0">
              <a:spcAft>
                <a:spcPts val="800"/>
              </a:spcAft>
              <a:buClr>
                <a:srgbClr val="F55B60"/>
              </a:buClr>
              <a:buNone/>
              <a:tabLst>
                <a:tab pos="457200" algn="l"/>
              </a:tabLst>
            </a:pPr>
            <a:r>
              <a:rPr lang="en-US" sz="2400" dirty="0">
                <a:solidFill>
                  <a:srgbClr val="F55B60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…</a:t>
            </a:r>
          </a:p>
          <a:p>
            <a:pPr marL="1085850" lvl="2" indent="-285750">
              <a:spcAft>
                <a:spcPts val="800"/>
              </a:spcAft>
              <a:buClr>
                <a:schemeClr val="bg1"/>
              </a:buClr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20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….</a:t>
            </a:r>
            <a:endParaRPr lang="en-US" sz="2000" dirty="0">
              <a:solidFill>
                <a:srgbClr val="40BFDA"/>
              </a:solidFill>
              <a:latin typeface="Arial Nova Cond" panose="020B0506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C5FF8B3F-C257-1851-0D05-E8B3F7B5EA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solidFill>
            <a:srgbClr val="F5F5F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47D6EF93-73F1-85F4-C5BB-76D055CD4A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solidFill>
            <a:srgbClr val="F5F5F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D3D1B43B-D118-5D66-EFAB-C0A5533CE5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Roboto" panose="02000000000000000000" pitchFamily="2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408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uiExpand="1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texte 5">
            <a:extLst>
              <a:ext uri="{FF2B5EF4-FFF2-40B4-BE49-F238E27FC236}">
                <a16:creationId xmlns:a16="http://schemas.microsoft.com/office/drawing/2014/main" id="{FC37148C-E75B-7D8C-37B5-7F1E60727B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Test &amp; Result</a:t>
            </a:r>
          </a:p>
        </p:txBody>
      </p:sp>
      <p:sp>
        <p:nvSpPr>
          <p:cNvPr id="9" name="Espace réservé du texte 6">
            <a:extLst>
              <a:ext uri="{FF2B5EF4-FFF2-40B4-BE49-F238E27FC236}">
                <a16:creationId xmlns:a16="http://schemas.microsoft.com/office/drawing/2014/main" id="{CF4FDC4A-0B2C-6E27-EB7F-3BFBA918C67C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fr-FR" sz="2400" i="1" dirty="0" err="1"/>
              <a:t>LTEWatch</a:t>
            </a:r>
            <a:r>
              <a:rPr lang="fr-FR" sz="2400" i="1" dirty="0"/>
              <a:t> </a:t>
            </a:r>
            <a:r>
              <a:rPr lang="fr-FR" sz="2400" i="1" dirty="0" err="1"/>
              <a:t>Device</a:t>
            </a:r>
            <a:endParaRPr lang="fr-FR" sz="2400" dirty="0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9AC3E451-F614-47A0-AEAD-8130C0A36C6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73" name="Google Shape;73;g85a50c4ca8_0_10"/>
          <p:cNvSpPr txBox="1">
            <a:spLocks noGrp="1"/>
          </p:cNvSpPr>
          <p:nvPr>
            <p:ph type="body" idx="3"/>
          </p:nvPr>
        </p:nvSpPr>
        <p:spPr>
          <a:xfrm>
            <a:off x="5364480" y="1844675"/>
            <a:ext cx="6154105" cy="4106546"/>
          </a:xfrm>
          <a:prstGeom prst="rect">
            <a:avLst/>
          </a:prstGeom>
        </p:spPr>
        <p:txBody>
          <a:bodyPr spcFirstLastPara="1" wrap="square" lIns="180000" tIns="0" rIns="180000" bIns="0" numCol="1" anchor="ctr" anchorCtr="0">
            <a:noAutofit/>
          </a:bodyPr>
          <a:lstStyle/>
          <a:p>
            <a:pPr marL="0" lvl="1" indent="0">
              <a:spcAft>
                <a:spcPts val="800"/>
              </a:spcAft>
              <a:buClr>
                <a:srgbClr val="F55B60"/>
              </a:buClr>
              <a:buNone/>
              <a:tabLst>
                <a:tab pos="457200" algn="l"/>
              </a:tabLst>
            </a:pPr>
            <a:r>
              <a:rPr lang="en-US" sz="2400" dirty="0">
                <a:solidFill>
                  <a:srgbClr val="F55B60"/>
                </a:solidFill>
                <a:latin typeface="Arial Nova Cond" panose="020B0506020202020204" pitchFamily="34" charset="0"/>
                <a:cs typeface="Times New Roman" panose="02020603050405020304" pitchFamily="18" charset="0"/>
              </a:rPr>
              <a:t>	</a:t>
            </a:r>
            <a:r>
              <a:rPr lang="en-US" sz="2400" dirty="0" err="1">
                <a:solidFill>
                  <a:srgbClr val="F55B60"/>
                </a:solidFill>
                <a:latin typeface="Arial Nova Cond" panose="020B0506020202020204" pitchFamily="34" charset="0"/>
                <a:cs typeface="Times New Roman" panose="02020603050405020304" pitchFamily="18" charset="0"/>
              </a:rPr>
              <a:t>ThingsBoard</a:t>
            </a:r>
            <a:r>
              <a:rPr lang="en-US" sz="2400" dirty="0">
                <a:solidFill>
                  <a:srgbClr val="F55B60"/>
                </a:solidFill>
                <a:latin typeface="Arial Nova Cond" panose="020B0506020202020204" pitchFamily="34" charset="0"/>
                <a:cs typeface="Times New Roman" panose="02020603050405020304" pitchFamily="18" charset="0"/>
              </a:rPr>
              <a:t> Dashboard</a:t>
            </a:r>
          </a:p>
          <a:p>
            <a:pPr marL="1085850" lvl="2" indent="-285750">
              <a:spcAft>
                <a:spcPts val="800"/>
              </a:spcAft>
              <a:buClr>
                <a:schemeClr val="bg1"/>
              </a:buClr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2000" i="1" dirty="0">
                <a:solidFill>
                  <a:srgbClr val="FFC000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GNSS</a:t>
            </a:r>
            <a:r>
              <a:rPr lang="en-US" sz="20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position tracking on </a:t>
            </a:r>
            <a:r>
              <a:rPr lang="en-US" sz="2000" i="1" dirty="0">
                <a:solidFill>
                  <a:srgbClr val="40BFDA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OpenStreetMap</a:t>
            </a:r>
          </a:p>
          <a:p>
            <a:pPr marL="1085850" lvl="2" indent="-285750">
              <a:spcAft>
                <a:spcPts val="800"/>
              </a:spcAft>
              <a:buClr>
                <a:schemeClr val="bg1"/>
              </a:buClr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20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Number of </a:t>
            </a:r>
            <a:r>
              <a:rPr lang="en-US" sz="2000" dirty="0">
                <a:solidFill>
                  <a:srgbClr val="40BFDA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satellites</a:t>
            </a:r>
            <a:r>
              <a:rPr lang="en-US" sz="20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en-US" sz="2000" i="1" dirty="0">
                <a:solidFill>
                  <a:srgbClr val="FFC000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SVS</a:t>
            </a:r>
            <a:r>
              <a:rPr lang="en-US" sz="20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pPr marL="1085850" lvl="2" indent="-285750">
              <a:spcAft>
                <a:spcPts val="800"/>
              </a:spcAft>
              <a:buClr>
                <a:schemeClr val="bg1"/>
              </a:buClr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2000" dirty="0">
                <a:solidFill>
                  <a:srgbClr val="FFC000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Speed</a:t>
            </a:r>
            <a:r>
              <a:rPr lang="en-US" sz="20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of the device in </a:t>
            </a:r>
            <a:r>
              <a:rPr lang="en-US" sz="2000" dirty="0">
                <a:solidFill>
                  <a:srgbClr val="40BFDA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km/h</a:t>
            </a:r>
          </a:p>
          <a:p>
            <a:pPr marL="1085850" lvl="2" indent="-285750">
              <a:spcAft>
                <a:spcPts val="800"/>
              </a:spcAft>
              <a:buClr>
                <a:schemeClr val="bg1"/>
              </a:buClr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2000" dirty="0">
                <a:solidFill>
                  <a:srgbClr val="FFC000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Battery level </a:t>
            </a:r>
            <a:r>
              <a:rPr lang="en-US" sz="20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 </a:t>
            </a:r>
            <a:r>
              <a:rPr lang="en-US" sz="2000" dirty="0">
                <a:solidFill>
                  <a:srgbClr val="40BFDA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%</a:t>
            </a:r>
          </a:p>
          <a:p>
            <a:pPr marL="1085850" lvl="2" indent="-285750">
              <a:spcAft>
                <a:spcPts val="800"/>
              </a:spcAft>
              <a:buClr>
                <a:schemeClr val="bg1"/>
              </a:buClr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2000" dirty="0">
                <a:solidFill>
                  <a:srgbClr val="FFC000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Battery level</a:t>
            </a:r>
            <a:r>
              <a:rPr lang="en-US" sz="20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in </a:t>
            </a:r>
            <a:r>
              <a:rPr lang="en-US" sz="2000" dirty="0">
                <a:solidFill>
                  <a:srgbClr val="40BFDA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mV</a:t>
            </a:r>
          </a:p>
          <a:p>
            <a:pPr marL="1085850" lvl="2" indent="-285750">
              <a:spcAft>
                <a:spcPts val="800"/>
              </a:spcAft>
              <a:buClr>
                <a:schemeClr val="bg1"/>
              </a:buClr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2000" dirty="0">
                <a:solidFill>
                  <a:srgbClr val="40BFDA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Last</a:t>
            </a:r>
            <a:r>
              <a:rPr lang="en-US" sz="20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published </a:t>
            </a:r>
            <a:r>
              <a:rPr lang="en-US" sz="2000" dirty="0">
                <a:solidFill>
                  <a:srgbClr val="FFC000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altitude</a:t>
            </a:r>
            <a:r>
              <a:rPr lang="en-US" sz="20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of the device</a:t>
            </a:r>
          </a:p>
          <a:p>
            <a:pPr marL="1085850" lvl="2" indent="-285750">
              <a:spcAft>
                <a:spcPts val="800"/>
              </a:spcAft>
              <a:buClr>
                <a:schemeClr val="bg1"/>
              </a:buClr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2000" dirty="0">
                <a:solidFill>
                  <a:srgbClr val="40BFDA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Graphs</a:t>
            </a:r>
            <a:r>
              <a:rPr lang="en-US" sz="20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of published </a:t>
            </a:r>
            <a:r>
              <a:rPr lang="en-US" sz="2000" dirty="0">
                <a:solidFill>
                  <a:srgbClr val="FFC000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altitude</a:t>
            </a:r>
            <a:r>
              <a:rPr lang="en-US" sz="20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2000" dirty="0">
                <a:solidFill>
                  <a:srgbClr val="FFC000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speed</a:t>
            </a:r>
            <a:r>
              <a:rPr lang="en-US" sz="20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2000" i="1" dirty="0">
                <a:solidFill>
                  <a:srgbClr val="FFC000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SVS</a:t>
            </a:r>
            <a:r>
              <a:rPr lang="en-US" sz="20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and </a:t>
            </a:r>
            <a:r>
              <a:rPr lang="en-US" sz="2000" dirty="0">
                <a:solidFill>
                  <a:srgbClr val="FFC000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battery level</a:t>
            </a:r>
            <a:r>
              <a:rPr lang="en-US" sz="20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values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C5FF8B3F-C257-1851-0D05-E8B3F7B5EA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solidFill>
            <a:srgbClr val="F5F5F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47D6EF93-73F1-85F4-C5BB-76D055CD4A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solidFill>
            <a:srgbClr val="F5F5F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D3D1B43B-D118-5D66-EFAB-C0A5533CE5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Roboto" panose="02000000000000000000" pitchFamily="2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7" name="Table 9">
            <a:extLst>
              <a:ext uri="{FF2B5EF4-FFF2-40B4-BE49-F238E27FC236}">
                <a16:creationId xmlns:a16="http://schemas.microsoft.com/office/drawing/2014/main" id="{103A703E-E54E-D94E-04D7-2ACD2C4135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4726471"/>
              </p:ext>
            </p:extLst>
          </p:nvPr>
        </p:nvGraphicFramePr>
        <p:xfrm>
          <a:off x="802322" y="1954448"/>
          <a:ext cx="5084128" cy="3931920"/>
        </p:xfrm>
        <a:graphic>
          <a:graphicData uri="http://schemas.openxmlformats.org/drawingml/2006/table">
            <a:tbl>
              <a:tblPr firstRow="1" bandRow="1">
                <a:tableStyleId>{BAC8A6F5-3CD8-46FA-9363-C3ED923727A1}</a:tableStyleId>
              </a:tblPr>
              <a:tblGrid>
                <a:gridCol w="1213168">
                  <a:extLst>
                    <a:ext uri="{9D8B030D-6E8A-4147-A177-3AD203B41FA5}">
                      <a16:colId xmlns:a16="http://schemas.microsoft.com/office/drawing/2014/main" val="3445274152"/>
                    </a:ext>
                  </a:extLst>
                </a:gridCol>
                <a:gridCol w="3218180">
                  <a:extLst>
                    <a:ext uri="{9D8B030D-6E8A-4147-A177-3AD203B41FA5}">
                      <a16:colId xmlns:a16="http://schemas.microsoft.com/office/drawing/2014/main" val="238621442"/>
                    </a:ext>
                  </a:extLst>
                </a:gridCol>
                <a:gridCol w="652780">
                  <a:extLst>
                    <a:ext uri="{9D8B030D-6E8A-4147-A177-3AD203B41FA5}">
                      <a16:colId xmlns:a16="http://schemas.microsoft.com/office/drawing/2014/main" val="795458373"/>
                    </a:ext>
                  </a:extLst>
                </a:gridCol>
              </a:tblGrid>
              <a:tr h="259618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rgbClr val="F55B60"/>
                          </a:solidFill>
                          <a:latin typeface="Arial Nova Cond Light" panose="020B0306020202020204" pitchFamily="34" charset="0"/>
                        </a:rPr>
                        <a:t>BLOCK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rgbClr val="F55B60"/>
                          </a:solidFill>
                          <a:latin typeface="Arial Nova Cond Light" panose="020B0306020202020204" pitchFamily="34" charset="0"/>
                        </a:rPr>
                        <a:t>SPECIFICATION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F55B60"/>
                          </a:solidFill>
                          <a:latin typeface="Arial Nova Cond Light" panose="020B0306020202020204" pitchFamily="34" charset="0"/>
                        </a:rPr>
                        <a:t>OK/KO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67471820"/>
                  </a:ext>
                </a:extLst>
              </a:tr>
              <a:tr h="233656">
                <a:tc rowSpan="3"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bg1"/>
                          </a:solidFill>
                          <a:latin typeface="Arial Nova Cond Light" panose="020B0306020202020204" pitchFamily="34" charset="0"/>
                        </a:rPr>
                        <a:t>Power supply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40BFDA"/>
                          </a:solidFill>
                          <a:latin typeface="Arial Nova Cond Light" panose="020B0306020202020204" pitchFamily="34" charset="0"/>
                        </a:rPr>
                        <a:t>Powered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  <a:latin typeface="Arial Nova Cond Light" panose="020B0306020202020204" pitchFamily="34" charset="0"/>
                        </a:rPr>
                        <a:t> by a </a:t>
                      </a:r>
                      <a:r>
                        <a:rPr lang="en-US" sz="1200" dirty="0">
                          <a:solidFill>
                            <a:srgbClr val="FFC000"/>
                          </a:solidFill>
                          <a:latin typeface="Arial Nova Cond Light" panose="020B0306020202020204" pitchFamily="34" charset="0"/>
                        </a:rPr>
                        <a:t>battery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92D050"/>
                          </a:solidFill>
                          <a:latin typeface="Arial Nova Cond Light" panose="020B0306020202020204" pitchFamily="34" charset="0"/>
                        </a:rPr>
                        <a:t> OK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20257483"/>
                  </a:ext>
                </a:extLst>
              </a:tr>
              <a:tr h="233656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rgbClr val="40BFDA"/>
                          </a:solidFill>
                          <a:effectLst/>
                          <a:latin typeface="Arial Nova Cond Light" panose="020B0306020202020204" pitchFamily="34" charset="0"/>
                        </a:rPr>
                        <a:t>Rechargeable</a:t>
                      </a:r>
                      <a:r>
                        <a:rPr lang="en-US" sz="1200" b="0" i="0" dirty="0">
                          <a:solidFill>
                            <a:schemeClr val="bg1"/>
                          </a:solidFill>
                          <a:effectLst/>
                          <a:latin typeface="Arial Nova Cond Light" panose="020B0306020202020204" pitchFamily="34" charset="0"/>
                        </a:rPr>
                        <a:t> by </a:t>
                      </a:r>
                      <a:r>
                        <a:rPr lang="en-US" sz="1200" b="0" i="0" dirty="0">
                          <a:solidFill>
                            <a:srgbClr val="FFC000"/>
                          </a:solidFill>
                          <a:effectLst/>
                          <a:latin typeface="Arial Nova Cond Light" panose="020B0306020202020204" pitchFamily="34" charset="0"/>
                        </a:rPr>
                        <a:t>USB-C</a:t>
                      </a:r>
                      <a:r>
                        <a:rPr lang="en-US" sz="1200" b="0" i="0" dirty="0">
                          <a:solidFill>
                            <a:schemeClr val="bg1"/>
                          </a:solidFill>
                          <a:effectLst/>
                          <a:latin typeface="Arial Nova Cond Light" panose="020B0306020202020204" pitchFamily="34" charset="0"/>
                        </a:rPr>
                        <a:t> and </a:t>
                      </a:r>
                      <a:r>
                        <a:rPr lang="en-US" sz="1200" b="0" i="1" dirty="0">
                          <a:solidFill>
                            <a:srgbClr val="FFC000"/>
                          </a:solidFill>
                          <a:effectLst/>
                          <a:latin typeface="Arial Nova Cond Light" panose="020B0306020202020204" pitchFamily="34" charset="0"/>
                        </a:rPr>
                        <a:t>WPC</a:t>
                      </a:r>
                      <a:endParaRPr lang="en-US" sz="1200" dirty="0">
                        <a:solidFill>
                          <a:srgbClr val="FFC000"/>
                        </a:solidFill>
                        <a:effectLst/>
                        <a:latin typeface="Arial Nova Cond Light" panose="020B0306020202020204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i="0" dirty="0">
                          <a:solidFill>
                            <a:srgbClr val="92D050"/>
                          </a:solidFill>
                          <a:effectLst/>
                          <a:latin typeface="Arial Nova Cond Light" panose="020B0306020202020204" pitchFamily="34" charset="0"/>
                        </a:rPr>
                        <a:t>OK</a:t>
                      </a:r>
                      <a:endParaRPr lang="en-US" sz="1200" b="1" dirty="0">
                        <a:solidFill>
                          <a:srgbClr val="92D050"/>
                        </a:solidFill>
                        <a:effectLst/>
                        <a:latin typeface="Arial Nova Cond Light" panose="020B0306020202020204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73282959"/>
                  </a:ext>
                </a:extLst>
              </a:tr>
              <a:tr h="233656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rgbClr val="40BFDA"/>
                          </a:solidFill>
                          <a:effectLst/>
                          <a:latin typeface="Arial Nova Cond Light" panose="020B0306020202020204" pitchFamily="34" charset="0"/>
                        </a:rPr>
                        <a:t>Battery life </a:t>
                      </a:r>
                      <a:r>
                        <a:rPr lang="en-US" sz="1200" b="0" i="0" dirty="0">
                          <a:solidFill>
                            <a:schemeClr val="bg1"/>
                          </a:solidFill>
                          <a:effectLst/>
                          <a:latin typeface="Arial Nova Cond Light" panose="020B0306020202020204" pitchFamily="34" charset="0"/>
                        </a:rPr>
                        <a:t>of at least </a:t>
                      </a:r>
                      <a:r>
                        <a:rPr lang="en-US" sz="1200" b="0" i="0" dirty="0">
                          <a:solidFill>
                            <a:srgbClr val="FFC000"/>
                          </a:solidFill>
                          <a:effectLst/>
                          <a:latin typeface="Arial Nova Cond Light" panose="020B0306020202020204" pitchFamily="34" charset="0"/>
                        </a:rPr>
                        <a:t>one day</a:t>
                      </a:r>
                      <a:endParaRPr lang="en-US" sz="1200" dirty="0">
                        <a:solidFill>
                          <a:srgbClr val="FFC000"/>
                        </a:solidFill>
                        <a:effectLst/>
                        <a:latin typeface="Arial Nova Cond Light" panose="020B0306020202020204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i="0" dirty="0">
                          <a:solidFill>
                            <a:srgbClr val="92D050"/>
                          </a:solidFill>
                          <a:effectLst/>
                          <a:latin typeface="Arial Nova Cond Light" panose="020B0306020202020204" pitchFamily="34" charset="0"/>
                        </a:rPr>
                        <a:t>OK</a:t>
                      </a:r>
                      <a:endParaRPr lang="en-US" sz="1200" b="1" dirty="0">
                        <a:solidFill>
                          <a:srgbClr val="92D050"/>
                        </a:solidFill>
                        <a:effectLst/>
                        <a:latin typeface="Arial Nova Cond Light" panose="020B0306020202020204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54399876"/>
                  </a:ext>
                </a:extLst>
              </a:tr>
              <a:tr h="233656">
                <a:tc rowSpan="2">
                  <a:txBody>
                    <a:bodyPr/>
                    <a:lstStyle/>
                    <a:p>
                      <a:r>
                        <a:rPr lang="en-US" sz="1400" b="1" i="0" dirty="0">
                          <a:solidFill>
                            <a:schemeClr val="bg1"/>
                          </a:solidFill>
                          <a:effectLst/>
                          <a:latin typeface="Arial Nova Cond Light" panose="020B0306020202020204" pitchFamily="34" charset="0"/>
                        </a:rPr>
                        <a:t>Data Display</a:t>
                      </a:r>
                      <a:endParaRPr lang="en-US" sz="1400" b="1" dirty="0">
                        <a:solidFill>
                          <a:schemeClr val="bg1"/>
                        </a:solidFill>
                        <a:effectLst/>
                        <a:latin typeface="Arial Nova Cond Light" panose="020B0306020202020204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rgbClr val="40BFDA"/>
                          </a:solidFill>
                          <a:effectLst/>
                          <a:latin typeface="Arial Nova Cond Light" panose="020B0306020202020204" pitchFamily="34" charset="0"/>
                        </a:rPr>
                        <a:t>Time</a:t>
                      </a:r>
                      <a:r>
                        <a:rPr lang="en-US" sz="1200" b="0" i="0" dirty="0">
                          <a:solidFill>
                            <a:schemeClr val="bg1"/>
                          </a:solidFill>
                          <a:effectLst/>
                          <a:latin typeface="Arial Nova Cond Light" panose="020B0306020202020204" pitchFamily="34" charset="0"/>
                        </a:rPr>
                        <a:t> is displayed with </a:t>
                      </a:r>
                      <a:r>
                        <a:rPr lang="en-US" sz="1200" b="0" i="0" dirty="0">
                          <a:solidFill>
                            <a:srgbClr val="FFC000"/>
                          </a:solidFill>
                          <a:effectLst/>
                          <a:latin typeface="Arial Nova Cond Light" panose="020B0306020202020204" pitchFamily="34" charset="0"/>
                        </a:rPr>
                        <a:t>3 clock hands</a:t>
                      </a:r>
                      <a:endParaRPr lang="en-US" sz="1200" dirty="0">
                        <a:solidFill>
                          <a:srgbClr val="FFC000"/>
                        </a:solidFill>
                        <a:effectLst/>
                        <a:latin typeface="Arial Nova Cond Light" panose="020B0306020202020204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b="1" i="0" dirty="0">
                          <a:solidFill>
                            <a:srgbClr val="92D050"/>
                          </a:solidFill>
                          <a:effectLst/>
                          <a:latin typeface="Arial Nova Cond Light" panose="020B0306020202020204" pitchFamily="34" charset="0"/>
                        </a:rPr>
                        <a:t>OK</a:t>
                      </a:r>
                      <a:endParaRPr lang="en-US" sz="1200" b="1" dirty="0">
                        <a:solidFill>
                          <a:srgbClr val="92D050"/>
                        </a:solidFill>
                        <a:effectLst/>
                        <a:latin typeface="Arial Nova Cond Light" panose="020B0306020202020204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16898699"/>
                  </a:ext>
                </a:extLst>
              </a:tr>
              <a:tr h="233656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rgbClr val="FFC000"/>
                          </a:solidFill>
                          <a:effectLst/>
                          <a:latin typeface="Arial Nova Cond Light" panose="020B0306020202020204" pitchFamily="34" charset="0"/>
                        </a:rPr>
                        <a:t>LCD</a:t>
                      </a:r>
                      <a:r>
                        <a:rPr lang="en-US" sz="1200" b="0" i="0" dirty="0">
                          <a:solidFill>
                            <a:schemeClr val="bg1"/>
                          </a:solidFill>
                          <a:effectLst/>
                          <a:latin typeface="Arial Nova Cond Light" panose="020B0306020202020204" pitchFamily="34" charset="0"/>
                        </a:rPr>
                        <a:t> must be </a:t>
                      </a:r>
                      <a:r>
                        <a:rPr lang="en-US" sz="1200" b="0" i="0" dirty="0">
                          <a:solidFill>
                            <a:srgbClr val="40BFDA"/>
                          </a:solidFill>
                          <a:effectLst/>
                          <a:latin typeface="Arial Nova Cond Light" panose="020B0306020202020204" pitchFamily="34" charset="0"/>
                        </a:rPr>
                        <a:t>implemented</a:t>
                      </a:r>
                      <a:endParaRPr lang="en-US" sz="1200" dirty="0">
                        <a:solidFill>
                          <a:srgbClr val="40BFDA"/>
                        </a:solidFill>
                        <a:effectLst/>
                        <a:latin typeface="Arial Nova Cond Light" panose="020B0306020202020204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i="0" dirty="0">
                          <a:solidFill>
                            <a:srgbClr val="92D050"/>
                          </a:solidFill>
                          <a:effectLst/>
                          <a:latin typeface="Arial Nova Cond Light" panose="020B0306020202020204" pitchFamily="34" charset="0"/>
                        </a:rPr>
                        <a:t>OK</a:t>
                      </a:r>
                      <a:endParaRPr lang="en-US" sz="1200" b="1" dirty="0">
                        <a:solidFill>
                          <a:srgbClr val="92D050"/>
                        </a:solidFill>
                        <a:latin typeface="Arial Nova Cond Light" panose="020B0306020202020204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44878208"/>
                  </a:ext>
                </a:extLst>
              </a:tr>
              <a:tr h="233656">
                <a:tc rowSpan="2">
                  <a:txBody>
                    <a:bodyPr/>
                    <a:lstStyle/>
                    <a:p>
                      <a:r>
                        <a:rPr lang="en-US" sz="1400" b="1" i="0" dirty="0">
                          <a:solidFill>
                            <a:schemeClr val="bg1"/>
                          </a:solidFill>
                          <a:effectLst/>
                          <a:latin typeface="Arial Nova Cond Light" panose="020B0306020202020204" pitchFamily="34" charset="0"/>
                        </a:rPr>
                        <a:t>User Interface</a:t>
                      </a:r>
                      <a:endParaRPr lang="en-US" sz="1400" b="1" dirty="0">
                        <a:solidFill>
                          <a:schemeClr val="bg1"/>
                        </a:solidFill>
                        <a:effectLst/>
                        <a:latin typeface="Arial Nova Cond Light" panose="020B0306020202020204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/>
                          </a:solidFill>
                          <a:effectLst/>
                          <a:latin typeface="Arial Nova Cond Light" panose="020B0306020202020204" pitchFamily="34" charset="0"/>
                        </a:rPr>
                        <a:t>The </a:t>
                      </a:r>
                      <a:r>
                        <a:rPr lang="en-US" sz="1200" b="0" i="0" dirty="0">
                          <a:solidFill>
                            <a:srgbClr val="40BFDA"/>
                          </a:solidFill>
                          <a:effectLst/>
                          <a:latin typeface="Arial Nova Cond Light" panose="020B0306020202020204" pitchFamily="34" charset="0"/>
                        </a:rPr>
                        <a:t>user interface </a:t>
                      </a:r>
                      <a:r>
                        <a:rPr lang="en-US" sz="1200" b="0" i="0" dirty="0">
                          <a:solidFill>
                            <a:schemeClr val="bg1"/>
                          </a:solidFill>
                          <a:effectLst/>
                          <a:latin typeface="Arial Nova Cond Light" panose="020B0306020202020204" pitchFamily="34" charset="0"/>
                        </a:rPr>
                        <a:t>must be done with </a:t>
                      </a:r>
                      <a:r>
                        <a:rPr lang="en-US" sz="1200" b="0" i="0" dirty="0">
                          <a:solidFill>
                            <a:srgbClr val="40BFDA"/>
                          </a:solidFill>
                          <a:effectLst/>
                          <a:latin typeface="Arial Nova Cond Light" panose="020B0306020202020204" pitchFamily="34" charset="0"/>
                        </a:rPr>
                        <a:t>four</a:t>
                      </a:r>
                      <a:r>
                        <a:rPr lang="en-US" sz="1200" b="0" i="0" dirty="0">
                          <a:solidFill>
                            <a:schemeClr val="bg1"/>
                          </a:solidFill>
                          <a:effectLst/>
                          <a:latin typeface="Arial Nova Cond Light" panose="020B0306020202020204" pitchFamily="34" charset="0"/>
                        </a:rPr>
                        <a:t> </a:t>
                      </a:r>
                      <a:r>
                        <a:rPr lang="en-US" sz="1200" b="0" i="0" dirty="0">
                          <a:solidFill>
                            <a:srgbClr val="FFC000"/>
                          </a:solidFill>
                          <a:effectLst/>
                          <a:latin typeface="Arial Nova Cond Light" panose="020B0306020202020204" pitchFamily="34" charset="0"/>
                        </a:rPr>
                        <a:t>push-buttons</a:t>
                      </a:r>
                      <a:endParaRPr lang="en-US" sz="1200" dirty="0">
                        <a:solidFill>
                          <a:srgbClr val="FFC000"/>
                        </a:solidFill>
                        <a:effectLst/>
                        <a:latin typeface="Arial Nova Cond Light" panose="020B0306020202020204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i="0" dirty="0">
                          <a:solidFill>
                            <a:srgbClr val="FFC000"/>
                          </a:solidFill>
                          <a:effectLst/>
                          <a:latin typeface="Arial Nova Cond Light" panose="020B0306020202020204" pitchFamily="34" charset="0"/>
                        </a:rPr>
                        <a:t>OK</a:t>
                      </a:r>
                      <a:endParaRPr lang="en-US" sz="1200" b="1" dirty="0">
                        <a:solidFill>
                          <a:srgbClr val="FFC000"/>
                        </a:solidFill>
                        <a:effectLst/>
                        <a:latin typeface="Arial Nova Cond Light" panose="020B0306020202020204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26627926"/>
                  </a:ext>
                </a:extLst>
              </a:tr>
              <a:tr h="233656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rgbClr val="FFC000"/>
                          </a:solidFill>
                          <a:effectLst/>
                          <a:latin typeface="Arial Nova Cond Light" panose="020B0306020202020204" pitchFamily="34" charset="0"/>
                        </a:rPr>
                        <a:t>Accelerometer</a:t>
                      </a:r>
                      <a:r>
                        <a:rPr lang="en-US" sz="1200" b="0" i="0" dirty="0">
                          <a:solidFill>
                            <a:schemeClr val="bg1"/>
                          </a:solidFill>
                          <a:effectLst/>
                          <a:latin typeface="Arial Nova Cond Light" panose="020B0306020202020204" pitchFamily="34" charset="0"/>
                        </a:rPr>
                        <a:t> can be added</a:t>
                      </a:r>
                      <a:endParaRPr lang="en-US" sz="1200" dirty="0">
                        <a:solidFill>
                          <a:schemeClr val="bg1"/>
                        </a:solidFill>
                        <a:effectLst/>
                        <a:latin typeface="Arial Nova Cond Light" panose="020B0306020202020204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i="0" dirty="0">
                          <a:solidFill>
                            <a:srgbClr val="FFC000"/>
                          </a:solidFill>
                          <a:effectLst/>
                          <a:latin typeface="Arial Nova Cond Light" panose="020B0306020202020204" pitchFamily="34" charset="0"/>
                        </a:rPr>
                        <a:t>OK</a:t>
                      </a:r>
                      <a:endParaRPr lang="en-US" sz="1200" b="1" dirty="0">
                        <a:solidFill>
                          <a:srgbClr val="FFC000"/>
                        </a:solidFill>
                        <a:effectLst/>
                        <a:latin typeface="Arial Nova Cond Light" panose="020B0306020202020204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0258743"/>
                  </a:ext>
                </a:extLst>
              </a:tr>
              <a:tr h="259618">
                <a:tc>
                  <a:txBody>
                    <a:bodyPr/>
                    <a:lstStyle/>
                    <a:p>
                      <a:r>
                        <a:rPr lang="en-US" sz="1400" b="1" i="0" dirty="0">
                          <a:solidFill>
                            <a:schemeClr val="bg1"/>
                          </a:solidFill>
                          <a:effectLst/>
                          <a:latin typeface="Arial Nova Cond Light" panose="020B0306020202020204" pitchFamily="34" charset="0"/>
                        </a:rPr>
                        <a:t>Computing Unit</a:t>
                      </a:r>
                      <a:endParaRPr lang="en-US" sz="1400" b="1" dirty="0">
                        <a:solidFill>
                          <a:schemeClr val="bg1"/>
                        </a:solidFill>
                        <a:effectLst/>
                        <a:latin typeface="Arial Nova Cond Light" panose="020B0306020202020204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/>
                          </a:solidFill>
                          <a:effectLst/>
                          <a:latin typeface="Arial Nova Cond Light" panose="020B0306020202020204" pitchFamily="34" charset="0"/>
                        </a:rPr>
                        <a:t>Must use the </a:t>
                      </a:r>
                      <a:r>
                        <a:rPr lang="en-US" sz="1200" b="1" i="0" dirty="0">
                          <a:solidFill>
                            <a:srgbClr val="FFC000"/>
                          </a:solidFill>
                          <a:effectLst/>
                          <a:latin typeface="Arial Nova Cond Light" panose="020B0306020202020204" pitchFamily="34" charset="0"/>
                        </a:rPr>
                        <a:t>nRF9160</a:t>
                      </a:r>
                      <a:endParaRPr lang="en-US" sz="1200" dirty="0">
                        <a:solidFill>
                          <a:srgbClr val="FFC000"/>
                        </a:solidFill>
                        <a:effectLst/>
                        <a:latin typeface="Arial Nova Cond Light" panose="020B0306020202020204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i="0" dirty="0">
                          <a:solidFill>
                            <a:srgbClr val="92D050"/>
                          </a:solidFill>
                          <a:effectLst/>
                          <a:latin typeface="Arial Nova Cond Light" panose="020B0306020202020204" pitchFamily="34" charset="0"/>
                        </a:rPr>
                        <a:t>OK</a:t>
                      </a:r>
                      <a:endParaRPr lang="en-US" sz="1200" b="1" dirty="0">
                        <a:solidFill>
                          <a:srgbClr val="92D050"/>
                        </a:solidFill>
                        <a:effectLst/>
                        <a:latin typeface="Arial Nova Cond Light" panose="020B0306020202020204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16246467"/>
                  </a:ext>
                </a:extLst>
              </a:tr>
              <a:tr h="233656">
                <a:tc rowSpan="4">
                  <a:txBody>
                    <a:bodyPr/>
                    <a:lstStyle/>
                    <a:p>
                      <a:r>
                        <a:rPr lang="en-US" sz="1400" b="1" i="0" dirty="0">
                          <a:solidFill>
                            <a:schemeClr val="bg1"/>
                          </a:solidFill>
                          <a:effectLst/>
                          <a:latin typeface="Arial Nova Cond Light" panose="020B0306020202020204" pitchFamily="34" charset="0"/>
                        </a:rPr>
                        <a:t>RF Comm.</a:t>
                      </a:r>
                      <a:endParaRPr lang="en-US" sz="1400" b="1" dirty="0">
                        <a:solidFill>
                          <a:schemeClr val="bg1"/>
                        </a:solidFill>
                        <a:effectLst/>
                        <a:latin typeface="Arial Nova Cond Light" panose="020B0306020202020204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/>
                          </a:solidFill>
                          <a:effectLst/>
                          <a:latin typeface="Arial Nova Cond Light" panose="020B0306020202020204" pitchFamily="34" charset="0"/>
                        </a:rPr>
                        <a:t>Must implement a </a:t>
                      </a:r>
                      <a:r>
                        <a:rPr lang="en-US" sz="1200" b="0" i="1" dirty="0">
                          <a:solidFill>
                            <a:srgbClr val="FFC000"/>
                          </a:solidFill>
                          <a:effectLst/>
                          <a:latin typeface="Arial Nova Cond Light" panose="020B0306020202020204" pitchFamily="34" charset="0"/>
                        </a:rPr>
                        <a:t>GNSS</a:t>
                      </a:r>
                      <a:r>
                        <a:rPr lang="en-US" sz="1200" b="0" i="0" dirty="0">
                          <a:solidFill>
                            <a:schemeClr val="bg1"/>
                          </a:solidFill>
                          <a:effectLst/>
                          <a:latin typeface="Arial Nova Cond Light" panose="020B0306020202020204" pitchFamily="34" charset="0"/>
                        </a:rPr>
                        <a:t> </a:t>
                      </a:r>
                      <a:r>
                        <a:rPr lang="en-US" sz="1200" b="0" i="0" dirty="0">
                          <a:solidFill>
                            <a:srgbClr val="40BFDA"/>
                          </a:solidFill>
                          <a:effectLst/>
                          <a:latin typeface="Arial Nova Cond Light" panose="020B0306020202020204" pitchFamily="34" charset="0"/>
                        </a:rPr>
                        <a:t>receiver</a:t>
                      </a:r>
                      <a:endParaRPr lang="en-US" sz="1200" dirty="0">
                        <a:solidFill>
                          <a:srgbClr val="40BFDA"/>
                        </a:solidFill>
                        <a:effectLst/>
                        <a:latin typeface="Arial Nova Cond Light" panose="020B0306020202020204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i="0" dirty="0">
                          <a:solidFill>
                            <a:srgbClr val="92D050"/>
                          </a:solidFill>
                          <a:effectLst/>
                          <a:latin typeface="Arial Nova Cond Light" panose="020B0306020202020204" pitchFamily="34" charset="0"/>
                        </a:rPr>
                        <a:t>OK</a:t>
                      </a:r>
                      <a:endParaRPr lang="en-US" sz="1200" b="1" dirty="0">
                        <a:solidFill>
                          <a:srgbClr val="92D050"/>
                        </a:solidFill>
                        <a:effectLst/>
                        <a:latin typeface="Arial Nova Cond Light" panose="020B0306020202020204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37472218"/>
                  </a:ext>
                </a:extLst>
              </a:tr>
              <a:tr h="233656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/>
                          </a:solidFill>
                          <a:effectLst/>
                          <a:latin typeface="Arial Nova Cond Light" panose="020B0306020202020204" pitchFamily="34" charset="0"/>
                        </a:rPr>
                        <a:t>Must implement an </a:t>
                      </a:r>
                      <a:r>
                        <a:rPr lang="en-US" sz="1200" b="0" i="1" dirty="0">
                          <a:solidFill>
                            <a:srgbClr val="FFC000"/>
                          </a:solidFill>
                          <a:effectLst/>
                          <a:latin typeface="Arial Nova Cond Light" panose="020B0306020202020204" pitchFamily="34" charset="0"/>
                        </a:rPr>
                        <a:t>LTE-M/NB-IoT</a:t>
                      </a:r>
                      <a:r>
                        <a:rPr lang="en-US" sz="1200" b="0" i="0" dirty="0">
                          <a:solidFill>
                            <a:schemeClr val="bg1"/>
                          </a:solidFill>
                          <a:effectLst/>
                          <a:latin typeface="Arial Nova Cond Light" panose="020B0306020202020204" pitchFamily="34" charset="0"/>
                        </a:rPr>
                        <a:t> </a:t>
                      </a:r>
                      <a:r>
                        <a:rPr lang="en-US" sz="1200" b="0" i="0" dirty="0">
                          <a:solidFill>
                            <a:srgbClr val="40BFDA"/>
                          </a:solidFill>
                          <a:effectLst/>
                          <a:latin typeface="Arial Nova Cond Light" panose="020B0306020202020204" pitchFamily="34" charset="0"/>
                        </a:rPr>
                        <a:t>transceiver</a:t>
                      </a:r>
                      <a:endParaRPr lang="en-US" sz="1200" dirty="0">
                        <a:solidFill>
                          <a:srgbClr val="40BFDA"/>
                        </a:solidFill>
                        <a:effectLst/>
                        <a:latin typeface="Arial Nova Cond Light" panose="020B0306020202020204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i="0" dirty="0">
                          <a:solidFill>
                            <a:srgbClr val="92D050"/>
                          </a:solidFill>
                          <a:effectLst/>
                          <a:latin typeface="Arial Nova Cond Light" panose="020B0306020202020204" pitchFamily="34" charset="0"/>
                        </a:rPr>
                        <a:t>OK</a:t>
                      </a:r>
                      <a:endParaRPr lang="en-US" sz="1200" b="1" dirty="0">
                        <a:solidFill>
                          <a:srgbClr val="92D050"/>
                        </a:solidFill>
                        <a:effectLst/>
                        <a:latin typeface="Arial Nova Cond Light" panose="020B0306020202020204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63588"/>
                  </a:ext>
                </a:extLst>
              </a:tr>
              <a:tr h="233656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/>
                          </a:solidFill>
                          <a:effectLst/>
                          <a:latin typeface="Arial Nova Cond Light" panose="020B0306020202020204" pitchFamily="34" charset="0"/>
                        </a:rPr>
                        <a:t>Must have </a:t>
                      </a:r>
                      <a:r>
                        <a:rPr lang="en-US" sz="1200" b="0" i="0" dirty="0">
                          <a:solidFill>
                            <a:srgbClr val="40BFDA"/>
                          </a:solidFill>
                          <a:effectLst/>
                          <a:latin typeface="Arial Nova Cond Light" panose="020B0306020202020204" pitchFamily="34" charset="0"/>
                        </a:rPr>
                        <a:t>on-board antenna </a:t>
                      </a:r>
                      <a:r>
                        <a:rPr lang="en-US" sz="1200" b="0" i="0" dirty="0">
                          <a:solidFill>
                            <a:schemeClr val="bg1"/>
                          </a:solidFill>
                          <a:effectLst/>
                          <a:latin typeface="Arial Nova Cond Light" panose="020B0306020202020204" pitchFamily="34" charset="0"/>
                        </a:rPr>
                        <a:t>for both </a:t>
                      </a:r>
                      <a:r>
                        <a:rPr lang="en-US" sz="1200" b="0" i="1" dirty="0">
                          <a:solidFill>
                            <a:srgbClr val="FFC000"/>
                          </a:solidFill>
                          <a:effectLst/>
                          <a:latin typeface="Arial Nova Cond Light" panose="020B0306020202020204" pitchFamily="34" charset="0"/>
                        </a:rPr>
                        <a:t>GNSS</a:t>
                      </a:r>
                      <a:r>
                        <a:rPr lang="en-US" sz="1200" b="0" i="0" dirty="0">
                          <a:solidFill>
                            <a:schemeClr val="bg1"/>
                          </a:solidFill>
                          <a:effectLst/>
                          <a:latin typeface="Arial Nova Cond Light" panose="020B0306020202020204" pitchFamily="34" charset="0"/>
                        </a:rPr>
                        <a:t> and </a:t>
                      </a:r>
                      <a:r>
                        <a:rPr lang="en-US" sz="1200" b="0" i="1" dirty="0">
                          <a:solidFill>
                            <a:srgbClr val="FFC000"/>
                          </a:solidFill>
                          <a:effectLst/>
                          <a:latin typeface="Arial Nova Cond Light" panose="020B0306020202020204" pitchFamily="34" charset="0"/>
                        </a:rPr>
                        <a:t>LTE-M</a:t>
                      </a:r>
                      <a:endParaRPr lang="en-US" sz="1200" i="1" dirty="0">
                        <a:solidFill>
                          <a:srgbClr val="FFC000"/>
                        </a:solidFill>
                        <a:effectLst/>
                        <a:latin typeface="Arial Nova Cond Light" panose="020B0306020202020204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i="0" dirty="0">
                          <a:solidFill>
                            <a:srgbClr val="92D050"/>
                          </a:solidFill>
                          <a:effectLst/>
                          <a:latin typeface="Arial Nova Cond Light" panose="020B0306020202020204" pitchFamily="34" charset="0"/>
                        </a:rPr>
                        <a:t>OK</a:t>
                      </a:r>
                      <a:endParaRPr lang="en-US" sz="1200" b="1" dirty="0">
                        <a:solidFill>
                          <a:srgbClr val="92D050"/>
                        </a:solidFill>
                        <a:effectLst/>
                        <a:latin typeface="Arial Nova Cond Light" panose="020B0306020202020204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6834450"/>
                  </a:ext>
                </a:extLst>
              </a:tr>
              <a:tr h="233656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/>
                          </a:solidFill>
                          <a:effectLst/>
                          <a:latin typeface="Arial Nova Cond Light" panose="020B0306020202020204" pitchFamily="34" charset="0"/>
                        </a:rPr>
                        <a:t>Must have </a:t>
                      </a:r>
                      <a:r>
                        <a:rPr lang="en-US" sz="1200" b="0" i="0" dirty="0">
                          <a:solidFill>
                            <a:srgbClr val="FFC000"/>
                          </a:solidFill>
                          <a:effectLst/>
                          <a:latin typeface="Arial Nova Cond Light" panose="020B0306020202020204" pitchFamily="34" charset="0"/>
                        </a:rPr>
                        <a:t>SMA</a:t>
                      </a:r>
                      <a:r>
                        <a:rPr lang="en-US" sz="1200" b="0" i="0" dirty="0">
                          <a:solidFill>
                            <a:schemeClr val="bg1"/>
                          </a:solidFill>
                          <a:effectLst/>
                          <a:latin typeface="Arial Nova Cond Light" panose="020B0306020202020204" pitchFamily="34" charset="0"/>
                        </a:rPr>
                        <a:t> connectors for </a:t>
                      </a:r>
                      <a:r>
                        <a:rPr lang="en-US" sz="1200" b="0" i="1" dirty="0">
                          <a:solidFill>
                            <a:srgbClr val="40BFDA"/>
                          </a:solidFill>
                          <a:effectLst/>
                          <a:latin typeface="Arial Nova Cond Light" panose="020B0306020202020204" pitchFamily="34" charset="0"/>
                        </a:rPr>
                        <a:t>GNSS</a:t>
                      </a:r>
                      <a:r>
                        <a:rPr lang="en-US" sz="1200" b="0" i="0" dirty="0">
                          <a:solidFill>
                            <a:schemeClr val="bg1"/>
                          </a:solidFill>
                          <a:effectLst/>
                          <a:latin typeface="Arial Nova Cond Light" panose="020B0306020202020204" pitchFamily="34" charset="0"/>
                        </a:rPr>
                        <a:t> and </a:t>
                      </a:r>
                      <a:r>
                        <a:rPr lang="en-US" sz="1200" b="0" i="1" dirty="0">
                          <a:solidFill>
                            <a:srgbClr val="40BFDA"/>
                          </a:solidFill>
                          <a:effectLst/>
                          <a:latin typeface="Arial Nova Cond Light" panose="020B0306020202020204" pitchFamily="34" charset="0"/>
                        </a:rPr>
                        <a:t>LTE-M</a:t>
                      </a:r>
                      <a:endParaRPr lang="en-US" sz="1200" i="1" dirty="0">
                        <a:solidFill>
                          <a:srgbClr val="40BFDA"/>
                        </a:solidFill>
                        <a:effectLst/>
                        <a:latin typeface="Arial Nova Cond Light" panose="020B0306020202020204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i="0" dirty="0">
                          <a:solidFill>
                            <a:srgbClr val="92D050"/>
                          </a:solidFill>
                          <a:effectLst/>
                          <a:latin typeface="Arial Nova Cond Light" panose="020B0306020202020204" pitchFamily="34" charset="0"/>
                        </a:rPr>
                        <a:t>OK</a:t>
                      </a:r>
                      <a:endParaRPr lang="en-US" sz="1200" b="1" dirty="0">
                        <a:solidFill>
                          <a:srgbClr val="92D050"/>
                        </a:solidFill>
                        <a:effectLst/>
                        <a:latin typeface="Arial Nova Cond Light" panose="020B0306020202020204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80037512"/>
                  </a:ext>
                </a:extLst>
              </a:tr>
              <a:tr h="259618">
                <a:tc>
                  <a:txBody>
                    <a:bodyPr/>
                    <a:lstStyle/>
                    <a:p>
                      <a:r>
                        <a:rPr lang="en-US" sz="1400" b="1" i="0" dirty="0">
                          <a:solidFill>
                            <a:schemeClr val="bg1"/>
                          </a:solidFill>
                          <a:effectLst/>
                          <a:latin typeface="Arial Nova Cond Light" panose="020B0306020202020204" pitchFamily="34" charset="0"/>
                        </a:rPr>
                        <a:t>Mechanical</a:t>
                      </a:r>
                      <a:endParaRPr lang="en-US" sz="1400" b="1" dirty="0">
                        <a:solidFill>
                          <a:schemeClr val="bg1"/>
                        </a:solidFill>
                        <a:effectLst/>
                        <a:latin typeface="Arial Nova Cond Light" panose="020B0306020202020204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rgbClr val="40BFDA"/>
                          </a:solidFill>
                          <a:effectLst/>
                          <a:latin typeface="Arial Nova Cond Light" panose="020B0306020202020204" pitchFamily="34" charset="0"/>
                        </a:rPr>
                        <a:t>Build</a:t>
                      </a:r>
                      <a:r>
                        <a:rPr lang="en-US" sz="1200" b="0" i="0" dirty="0">
                          <a:solidFill>
                            <a:schemeClr val="bg1"/>
                          </a:solidFill>
                          <a:effectLst/>
                          <a:latin typeface="Arial Nova Cond Light" panose="020B0306020202020204" pitchFamily="34" charset="0"/>
                        </a:rPr>
                        <a:t> a </a:t>
                      </a:r>
                      <a:r>
                        <a:rPr lang="en-US" sz="1200" b="0" i="0" dirty="0">
                          <a:solidFill>
                            <a:srgbClr val="FFC000"/>
                          </a:solidFill>
                          <a:effectLst/>
                          <a:latin typeface="Arial Nova Cond Light" panose="020B0306020202020204" pitchFamily="34" charset="0"/>
                        </a:rPr>
                        <a:t>prototype board</a:t>
                      </a:r>
                      <a:endParaRPr lang="en-US" sz="1200" dirty="0">
                        <a:solidFill>
                          <a:srgbClr val="FFC000"/>
                        </a:solidFill>
                        <a:effectLst/>
                        <a:latin typeface="Arial Nova Cond Light" panose="020B0306020202020204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b="1" i="0" dirty="0">
                          <a:solidFill>
                            <a:srgbClr val="92D050"/>
                          </a:solidFill>
                          <a:effectLst/>
                          <a:latin typeface="Arial Nova Cond Light" panose="020B0306020202020204" pitchFamily="34" charset="0"/>
                        </a:rPr>
                        <a:t>OK</a:t>
                      </a:r>
                      <a:endParaRPr lang="en-US" sz="1200" b="1" dirty="0">
                        <a:solidFill>
                          <a:srgbClr val="92D050"/>
                        </a:solidFill>
                        <a:effectLst/>
                        <a:latin typeface="Arial Nova Cond Light" panose="020B0306020202020204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529152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05609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uiExpand="1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texte 5">
            <a:extLst>
              <a:ext uri="{FF2B5EF4-FFF2-40B4-BE49-F238E27FC236}">
                <a16:creationId xmlns:a16="http://schemas.microsoft.com/office/drawing/2014/main" id="{FC37148C-E75B-7D8C-37B5-7F1E60727B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Test &amp; Result</a:t>
            </a:r>
          </a:p>
        </p:txBody>
      </p:sp>
      <p:sp>
        <p:nvSpPr>
          <p:cNvPr id="9" name="Espace réservé du texte 6">
            <a:extLst>
              <a:ext uri="{FF2B5EF4-FFF2-40B4-BE49-F238E27FC236}">
                <a16:creationId xmlns:a16="http://schemas.microsoft.com/office/drawing/2014/main" id="{CF4FDC4A-0B2C-6E27-EB7F-3BFBA918C67C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fr-FR" sz="2400" i="1" dirty="0"/>
              <a:t>GNSS &amp; LTE-M/NB-IoT</a:t>
            </a:r>
            <a:endParaRPr lang="fr-FR" sz="2400" dirty="0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9AC3E451-F614-47A0-AEAD-8130C0A36C6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C5FF8B3F-C257-1851-0D05-E8B3F7B5EA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solidFill>
            <a:srgbClr val="F5F5F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47D6EF93-73F1-85F4-C5BB-76D055CD4A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solidFill>
            <a:srgbClr val="F5F5F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D3D1B43B-D118-5D66-EFAB-C0A5533CE5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Roboto" panose="02000000000000000000" pitchFamily="2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073F344-654D-111E-CE50-5AF9CC6881F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923" t="1392" r="1711" b="1813"/>
          <a:stretch/>
        </p:blipFill>
        <p:spPr>
          <a:xfrm>
            <a:off x="8616735" y="2014898"/>
            <a:ext cx="771728" cy="77263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6FDD273-A6EA-381D-AED0-DB33609F13E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974" t="928" r="-1" b="11774"/>
          <a:stretch/>
        </p:blipFill>
        <p:spPr>
          <a:xfrm>
            <a:off x="6467477" y="3045820"/>
            <a:ext cx="2489742" cy="125896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AFB0591-2AE2-120D-0543-46E8D148767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-176" t="5831" r="-6"/>
          <a:stretch/>
        </p:blipFill>
        <p:spPr>
          <a:xfrm>
            <a:off x="9436768" y="2005055"/>
            <a:ext cx="2057400" cy="78325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E334086-6A5D-C52B-ECF0-8F075FBE37D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682" r="1255"/>
          <a:stretch/>
        </p:blipFill>
        <p:spPr>
          <a:xfrm>
            <a:off x="6485152" y="1993390"/>
            <a:ext cx="2083278" cy="101440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B89035F-A0D0-8D34-C98B-60944B1C652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69348" y="4342809"/>
            <a:ext cx="2489742" cy="148426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07059BE-EFA6-6D6E-93DD-8F783231F30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06259" y="4349750"/>
            <a:ext cx="2489739" cy="147038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35837CB6-9030-E3C1-EBFA-3711703BE00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002599" y="2833835"/>
            <a:ext cx="2491569" cy="1470385"/>
          </a:xfrm>
          <a:prstGeom prst="rect">
            <a:avLst/>
          </a:prstGeom>
        </p:spPr>
      </p:pic>
      <p:pic>
        <p:nvPicPr>
          <p:cNvPr id="27" name="gnss_tracking_1_1">
            <a:hlinkClick r:id="" action="ppaction://media"/>
            <a:extLst>
              <a:ext uri="{FF2B5EF4-FFF2-40B4-BE49-F238E27FC236}">
                <a16:creationId xmlns:a16="http://schemas.microsoft.com/office/drawing/2014/main" id="{68B0B8D8-4922-AED4-A157-59064FB6EB5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 rot="16200000">
            <a:off x="1651224" y="1044031"/>
            <a:ext cx="3820886" cy="5731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265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8" dur="20934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9" fill="hold" display="0">
                  <p:stCondLst>
                    <p:cond delay="indefinite"/>
                  </p:stCondLst>
                </p:cTn>
                <p:tgtEl>
                  <p:spTgt spid="27"/>
                </p:tgtEl>
              </p:cMediaNode>
            </p:video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texte 5">
            <a:extLst>
              <a:ext uri="{FF2B5EF4-FFF2-40B4-BE49-F238E27FC236}">
                <a16:creationId xmlns:a16="http://schemas.microsoft.com/office/drawing/2014/main" id="{FC37148C-E75B-7D8C-37B5-7F1E60727B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Test &amp; Result</a:t>
            </a:r>
          </a:p>
        </p:txBody>
      </p:sp>
      <p:sp>
        <p:nvSpPr>
          <p:cNvPr id="9" name="Espace réservé du texte 6">
            <a:extLst>
              <a:ext uri="{FF2B5EF4-FFF2-40B4-BE49-F238E27FC236}">
                <a16:creationId xmlns:a16="http://schemas.microsoft.com/office/drawing/2014/main" id="{CF4FDC4A-0B2C-6E27-EB7F-3BFBA918C67C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fr-FR" sz="2400" i="1" dirty="0"/>
              <a:t>GNSS &amp; LTE-M/NB-IoT</a:t>
            </a:r>
            <a:endParaRPr lang="fr-FR" sz="2400" dirty="0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9AC3E451-F614-47A0-AEAD-8130C0A36C6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C5FF8B3F-C257-1851-0D05-E8B3F7B5EA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solidFill>
            <a:srgbClr val="F5F5F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47D6EF93-73F1-85F4-C5BB-76D055CD4A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solidFill>
            <a:srgbClr val="F5F5F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D3D1B43B-D118-5D66-EFAB-C0A5533CE5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Roboto" panose="02000000000000000000" pitchFamily="2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35FBCC9-B3A1-62CC-210E-12DD3EE5EF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2133" y="2207156"/>
            <a:ext cx="2791593" cy="165867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2AFF954-5A4E-B207-A1D4-E7C4B0CCF1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62135" y="3938476"/>
            <a:ext cx="2791591" cy="166954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0502D14-4D00-3BB0-592C-38C6340273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23060" y="2207156"/>
            <a:ext cx="2772938" cy="165568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7E9B92D-B177-FC44-4C81-4F436198B97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23060" y="3964873"/>
            <a:ext cx="2778211" cy="1640149"/>
          </a:xfrm>
          <a:prstGeom prst="rect">
            <a:avLst/>
          </a:prstGeom>
        </p:spPr>
      </p:pic>
      <p:pic>
        <p:nvPicPr>
          <p:cNvPr id="23" name="gnss_tracking_2_2">
            <a:hlinkClick r:id="" action="ppaction://media"/>
            <a:extLst>
              <a:ext uri="{FF2B5EF4-FFF2-40B4-BE49-F238E27FC236}">
                <a16:creationId xmlns:a16="http://schemas.microsoft.com/office/drawing/2014/main" id="{345436A5-25C9-FD53-5D7F-DE3BBE850A0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 rot="16200000">
            <a:off x="1540196" y="1357689"/>
            <a:ext cx="3397866" cy="5096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780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31367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3" fill="hold" display="0">
                  <p:stCondLst>
                    <p:cond delay="indefinite"/>
                  </p:stCondLst>
                </p:cTn>
                <p:tgtEl>
                  <p:spTgt spid="23"/>
                </p:tgtEl>
              </p:cMediaNode>
            </p:video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texte 5">
            <a:extLst>
              <a:ext uri="{FF2B5EF4-FFF2-40B4-BE49-F238E27FC236}">
                <a16:creationId xmlns:a16="http://schemas.microsoft.com/office/drawing/2014/main" id="{FC37148C-E75B-7D8C-37B5-7F1E60727B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9" name="Espace réservé du texte 6">
            <a:extLst>
              <a:ext uri="{FF2B5EF4-FFF2-40B4-BE49-F238E27FC236}">
                <a16:creationId xmlns:a16="http://schemas.microsoft.com/office/drawing/2014/main" id="{CF4FDC4A-0B2C-6E27-EB7F-3BFBA918C67C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fr-FR" sz="2400" dirty="0" err="1"/>
              <a:t>Personal</a:t>
            </a:r>
            <a:r>
              <a:rPr lang="fr-FR" sz="2400" dirty="0"/>
              <a:t> Evaluation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9AC3E451-F614-47A0-AEAD-8130C0A36C6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73" name="Google Shape;73;g85a50c4ca8_0_10"/>
          <p:cNvSpPr txBox="1">
            <a:spLocks noGrp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 spcFirstLastPara="1" wrap="square" lIns="180000" tIns="0" rIns="180000" bIns="0" numCol="1" anchor="ctr" anchorCtr="0">
            <a:noAutofit/>
          </a:bodyPr>
          <a:lstStyle/>
          <a:p>
            <a:pPr marL="0" lvl="1" indent="0">
              <a:spcAft>
                <a:spcPts val="800"/>
              </a:spcAft>
              <a:buClr>
                <a:srgbClr val="F55B60"/>
              </a:buClr>
              <a:buNone/>
              <a:tabLst>
                <a:tab pos="457200" algn="l"/>
              </a:tabLst>
            </a:pPr>
            <a:r>
              <a:rPr lang="en-US" sz="2400" dirty="0">
                <a:solidFill>
                  <a:srgbClr val="F55B60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…</a:t>
            </a:r>
          </a:p>
          <a:p>
            <a:pPr marL="1085850" lvl="2" indent="-285750">
              <a:spcAft>
                <a:spcPts val="800"/>
              </a:spcAft>
              <a:buClr>
                <a:schemeClr val="bg1"/>
              </a:buClr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20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….</a:t>
            </a:r>
            <a:endParaRPr lang="en-US" sz="2000" dirty="0">
              <a:solidFill>
                <a:srgbClr val="40BFDA"/>
              </a:solidFill>
              <a:latin typeface="Arial Nova Cond" panose="020B0506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C5FF8B3F-C257-1851-0D05-E8B3F7B5EA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solidFill>
            <a:srgbClr val="F5F5F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47D6EF93-73F1-85F4-C5BB-76D055CD4A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solidFill>
            <a:srgbClr val="F5F5F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D3D1B43B-D118-5D66-EFAB-C0A5533CE5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Roboto" panose="02000000000000000000" pitchFamily="2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5908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uiExpand="1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texte 5">
            <a:extLst>
              <a:ext uri="{FF2B5EF4-FFF2-40B4-BE49-F238E27FC236}">
                <a16:creationId xmlns:a16="http://schemas.microsoft.com/office/drawing/2014/main" id="{FC37148C-E75B-7D8C-37B5-7F1E60727B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9" name="Espace réservé du texte 6">
            <a:extLst>
              <a:ext uri="{FF2B5EF4-FFF2-40B4-BE49-F238E27FC236}">
                <a16:creationId xmlns:a16="http://schemas.microsoft.com/office/drawing/2014/main" id="{CF4FDC4A-0B2C-6E27-EB7F-3BFBA918C67C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fr-FR" sz="2400" dirty="0" err="1"/>
              <a:t>Remaining</a:t>
            </a:r>
            <a:r>
              <a:rPr lang="fr-FR" sz="2400" dirty="0"/>
              <a:t> Work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9AC3E451-F614-47A0-AEAD-8130C0A36C6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73" name="Google Shape;73;g85a50c4ca8_0_10"/>
          <p:cNvSpPr txBox="1">
            <a:spLocks noGrp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 spcFirstLastPara="1" wrap="square" lIns="180000" tIns="0" rIns="180000" bIns="0" numCol="1" anchor="ctr" anchorCtr="0">
            <a:noAutofit/>
          </a:bodyPr>
          <a:lstStyle/>
          <a:p>
            <a:pPr marL="0" lvl="1" indent="0">
              <a:spcAft>
                <a:spcPts val="800"/>
              </a:spcAft>
              <a:buClr>
                <a:srgbClr val="F55B60"/>
              </a:buClr>
              <a:buNone/>
              <a:tabLst>
                <a:tab pos="457200" algn="l"/>
              </a:tabLst>
            </a:pPr>
            <a:r>
              <a:rPr lang="en-US" sz="2400" dirty="0">
                <a:solidFill>
                  <a:srgbClr val="F55B60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…</a:t>
            </a:r>
          </a:p>
          <a:p>
            <a:pPr marL="1085850" lvl="2" indent="-285750">
              <a:spcAft>
                <a:spcPts val="800"/>
              </a:spcAft>
              <a:buClr>
                <a:schemeClr val="bg1"/>
              </a:buClr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20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….</a:t>
            </a:r>
            <a:endParaRPr lang="en-US" sz="2000" dirty="0">
              <a:solidFill>
                <a:srgbClr val="40BFDA"/>
              </a:solidFill>
              <a:latin typeface="Arial Nova Cond" panose="020B0506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C5FF8B3F-C257-1851-0D05-E8B3F7B5EA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solidFill>
            <a:srgbClr val="F5F5F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47D6EF93-73F1-85F4-C5BB-76D055CD4A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solidFill>
            <a:srgbClr val="F5F5F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D3D1B43B-D118-5D66-EFAB-C0A5533CE5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Roboto" panose="02000000000000000000" pitchFamily="2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7155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uiExpand="1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texte 5">
            <a:extLst>
              <a:ext uri="{FF2B5EF4-FFF2-40B4-BE49-F238E27FC236}">
                <a16:creationId xmlns:a16="http://schemas.microsoft.com/office/drawing/2014/main" id="{FC37148C-E75B-7D8C-37B5-7F1E60727B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9" name="Espace réservé du texte 6">
            <a:extLst>
              <a:ext uri="{FF2B5EF4-FFF2-40B4-BE49-F238E27FC236}">
                <a16:creationId xmlns:a16="http://schemas.microsoft.com/office/drawing/2014/main" id="{CF4FDC4A-0B2C-6E27-EB7F-3BFBA918C67C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fr-FR" sz="2400" dirty="0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9AC3E451-F614-47A0-AEAD-8130C0A36C6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73" name="Google Shape;73;g85a50c4ca8_0_10"/>
          <p:cNvSpPr txBox="1">
            <a:spLocks noGrp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 spcFirstLastPara="1" wrap="square" lIns="180000" tIns="0" rIns="180000" bIns="0" numCol="1" anchor="ctr" anchorCtr="0">
            <a:noAutofit/>
          </a:bodyPr>
          <a:lstStyle/>
          <a:p>
            <a:pPr marL="0" lvl="1" indent="0">
              <a:spcAft>
                <a:spcPts val="800"/>
              </a:spcAft>
              <a:buClr>
                <a:srgbClr val="F55B60"/>
              </a:buClr>
              <a:buNone/>
              <a:tabLst>
                <a:tab pos="457200" algn="l"/>
              </a:tabLst>
            </a:pPr>
            <a:r>
              <a:rPr lang="en-US" sz="2400" dirty="0">
                <a:solidFill>
                  <a:srgbClr val="F55B60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…</a:t>
            </a:r>
          </a:p>
          <a:p>
            <a:pPr marL="1085850" lvl="2" indent="-285750">
              <a:spcAft>
                <a:spcPts val="800"/>
              </a:spcAft>
              <a:buClr>
                <a:schemeClr val="bg1"/>
              </a:buClr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20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….</a:t>
            </a:r>
            <a:endParaRPr lang="en-US" sz="2000" dirty="0">
              <a:solidFill>
                <a:srgbClr val="40BFDA"/>
              </a:solidFill>
              <a:latin typeface="Arial Nova Cond" panose="020B0506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C5FF8B3F-C257-1851-0D05-E8B3F7B5EA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solidFill>
            <a:srgbClr val="F5F5F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47D6EF93-73F1-85F4-C5BB-76D055CD4A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solidFill>
            <a:srgbClr val="F5F5F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D3D1B43B-D118-5D66-EFAB-C0A5533CE5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Roboto" panose="02000000000000000000" pitchFamily="2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3539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texte 5">
            <a:extLst>
              <a:ext uri="{FF2B5EF4-FFF2-40B4-BE49-F238E27FC236}">
                <a16:creationId xmlns:a16="http://schemas.microsoft.com/office/drawing/2014/main" id="{FC37148C-E75B-7D8C-37B5-7F1E60727B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9" name="Espace réservé du texte 6">
            <a:extLst>
              <a:ext uri="{FF2B5EF4-FFF2-40B4-BE49-F238E27FC236}">
                <a16:creationId xmlns:a16="http://schemas.microsoft.com/office/drawing/2014/main" id="{CF4FDC4A-0B2C-6E27-EB7F-3BFBA918C67C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fr-FR" sz="2400" dirty="0"/>
              <a:t>Scope &amp; Limitation – </a:t>
            </a:r>
            <a:r>
              <a:rPr lang="fr-FR" sz="2400" dirty="0" err="1"/>
              <a:t>Task</a:t>
            </a:r>
            <a:r>
              <a:rPr lang="fr-FR" sz="2400" dirty="0"/>
              <a:t> List</a:t>
            </a:r>
            <a:endParaRPr lang="en-US" sz="2400" dirty="0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9AC3E451-F614-47A0-AEAD-8130C0A36C6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Google Shape;73;g85a50c4ca8_0_10">
            <a:extLst>
              <a:ext uri="{FF2B5EF4-FFF2-40B4-BE49-F238E27FC236}">
                <a16:creationId xmlns:a16="http://schemas.microsoft.com/office/drawing/2014/main" id="{175672D7-8454-1F37-2DF1-5DA384CB9F81}"/>
              </a:ext>
            </a:extLst>
          </p:cNvPr>
          <p:cNvSpPr txBox="1">
            <a:spLocks/>
          </p:cNvSpPr>
          <p:nvPr/>
        </p:nvSpPr>
        <p:spPr>
          <a:xfrm>
            <a:off x="696001" y="1865911"/>
            <a:ext cx="10799999" cy="4151469"/>
          </a:xfrm>
          <a:prstGeom prst="rect">
            <a:avLst/>
          </a:prstGeom>
        </p:spPr>
        <p:txBody>
          <a:bodyPr spcFirstLastPara="1" wrap="square" lIns="180000" tIns="0" rIns="0" bIns="0" numCol="2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lvl="1" indent="-457200">
              <a:spcAft>
                <a:spcPts val="800"/>
              </a:spcAft>
              <a:buClr>
                <a:srgbClr val="F55B60"/>
              </a:buClr>
              <a:buFont typeface="+mj-lt"/>
              <a:buAutoNum type="arabicPeriod"/>
              <a:tabLst>
                <a:tab pos="457200" algn="l"/>
              </a:tabLst>
            </a:pPr>
            <a:r>
              <a:rPr lang="en-US" sz="2400" dirty="0">
                <a:solidFill>
                  <a:srgbClr val="F55B60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Specification</a:t>
            </a:r>
            <a:endParaRPr lang="en-US" sz="2400" dirty="0">
              <a:solidFill>
                <a:schemeClr val="bg1"/>
              </a:solidFill>
              <a:latin typeface="Arial Nova Cond" panose="020B0506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914400" lvl="2" indent="-457200">
              <a:spcAft>
                <a:spcPts val="800"/>
              </a:spcAft>
              <a:buClr>
                <a:schemeClr val="bg1"/>
              </a:buClr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8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Elaborate the </a:t>
            </a:r>
            <a:r>
              <a:rPr lang="en-US" sz="1800" dirty="0">
                <a:solidFill>
                  <a:srgbClr val="FFC000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specification</a:t>
            </a:r>
            <a:r>
              <a:rPr lang="en-US" sz="18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of the device (number of </a:t>
            </a:r>
            <a:r>
              <a:rPr lang="en-US" sz="1800" dirty="0">
                <a:solidFill>
                  <a:srgbClr val="40BFDA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clock hands</a:t>
            </a:r>
            <a:r>
              <a:rPr lang="en-US" sz="18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>
                <a:solidFill>
                  <a:srgbClr val="40BFDA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battery</a:t>
            </a:r>
            <a:r>
              <a:rPr lang="en-US" sz="18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lifetime, </a:t>
            </a:r>
            <a:r>
              <a:rPr lang="en-US" sz="1800" dirty="0">
                <a:solidFill>
                  <a:srgbClr val="40BFDA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user</a:t>
            </a:r>
            <a:r>
              <a:rPr lang="en-US" sz="18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40BFDA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interface</a:t>
            </a:r>
            <a:r>
              <a:rPr lang="en-US" sz="18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>
                <a:solidFill>
                  <a:srgbClr val="40BFDA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size</a:t>
            </a:r>
            <a:r>
              <a:rPr lang="en-US" sz="18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>
                <a:solidFill>
                  <a:srgbClr val="40BFDA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recharging</a:t>
            </a:r>
            <a:r>
              <a:rPr lang="en-US" sz="18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mechanism, </a:t>
            </a:r>
            <a:r>
              <a:rPr lang="en-US" sz="1800" dirty="0">
                <a:solidFill>
                  <a:srgbClr val="40BFDA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case</a:t>
            </a:r>
            <a:r>
              <a:rPr lang="en-US" sz="18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pPr marL="457200" lvl="1" indent="-457200">
              <a:spcAft>
                <a:spcPts val="800"/>
              </a:spcAft>
              <a:buClr>
                <a:srgbClr val="F55B60"/>
              </a:buClr>
              <a:buFont typeface="+mj-lt"/>
              <a:buAutoNum type="arabicPeriod"/>
              <a:tabLst>
                <a:tab pos="457200" algn="l"/>
              </a:tabLst>
            </a:pPr>
            <a:r>
              <a:rPr lang="en-US" sz="2400" dirty="0">
                <a:solidFill>
                  <a:srgbClr val="F55B60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Antenna </a:t>
            </a:r>
          </a:p>
          <a:p>
            <a:pPr marL="914400" lvl="2" indent="-457200">
              <a:spcAft>
                <a:spcPts val="800"/>
              </a:spcAft>
              <a:buClr>
                <a:schemeClr val="bg1"/>
              </a:buClr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8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Study and implement antenna solutions for both </a:t>
            </a:r>
            <a:r>
              <a:rPr lang="en-US" sz="1800" i="1" dirty="0">
                <a:solidFill>
                  <a:srgbClr val="FFC000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GNSS</a:t>
            </a:r>
            <a:r>
              <a:rPr lang="en-US" sz="18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and </a:t>
            </a:r>
            <a:r>
              <a:rPr lang="en-US" sz="1800" i="1" dirty="0">
                <a:solidFill>
                  <a:srgbClr val="FFC000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LTE-M/NB-IoT</a:t>
            </a:r>
            <a:endParaRPr lang="en-US" sz="2000" i="1" dirty="0">
              <a:solidFill>
                <a:srgbClr val="FFC000"/>
              </a:solidFill>
              <a:latin typeface="Arial Nova Cond" panose="020B0506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lvl="1" indent="-457200">
              <a:spcAft>
                <a:spcPts val="800"/>
              </a:spcAft>
              <a:buClr>
                <a:srgbClr val="F55B60"/>
              </a:buClr>
              <a:buFont typeface="+mj-lt"/>
              <a:buAutoNum type="arabicPeriod"/>
              <a:tabLst>
                <a:tab pos="457200" algn="l"/>
              </a:tabLst>
            </a:pPr>
            <a:r>
              <a:rPr lang="en-US" sz="2400" dirty="0">
                <a:solidFill>
                  <a:srgbClr val="F55B60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Hardware</a:t>
            </a:r>
          </a:p>
          <a:p>
            <a:pPr marL="914400" lvl="2" indent="-457200">
              <a:spcAft>
                <a:spcPts val="800"/>
              </a:spcAft>
              <a:buClr>
                <a:schemeClr val="bg1"/>
              </a:buClr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800" dirty="0">
                <a:solidFill>
                  <a:srgbClr val="FFC000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Component</a:t>
            </a:r>
            <a:r>
              <a:rPr lang="en-US" sz="18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selection</a:t>
            </a:r>
          </a:p>
          <a:p>
            <a:pPr marL="914400" lvl="2" indent="-457200">
              <a:spcAft>
                <a:spcPts val="800"/>
              </a:spcAft>
              <a:buClr>
                <a:schemeClr val="bg1"/>
              </a:buClr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8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Design of the </a:t>
            </a:r>
            <a:r>
              <a:rPr lang="en-US" sz="1800" dirty="0">
                <a:solidFill>
                  <a:srgbClr val="FFC000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schematic</a:t>
            </a:r>
            <a:r>
              <a:rPr lang="en-US" sz="18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and </a:t>
            </a:r>
            <a:r>
              <a:rPr lang="en-US" sz="1800" dirty="0">
                <a:solidFill>
                  <a:srgbClr val="FFC000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PCB</a:t>
            </a:r>
            <a:r>
              <a:rPr lang="en-US" sz="18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of a prototype</a:t>
            </a:r>
          </a:p>
          <a:p>
            <a:pPr marL="914400" lvl="2" indent="-457200">
              <a:spcAft>
                <a:spcPts val="800"/>
              </a:spcAft>
              <a:buClr>
                <a:schemeClr val="bg1"/>
              </a:buClr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800" dirty="0">
                <a:solidFill>
                  <a:srgbClr val="FFC000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Assembly</a:t>
            </a:r>
            <a:r>
              <a:rPr lang="en-US" sz="18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and electrical </a:t>
            </a:r>
            <a:r>
              <a:rPr lang="en-US" sz="1800" dirty="0">
                <a:solidFill>
                  <a:srgbClr val="FFC000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testing</a:t>
            </a:r>
            <a:r>
              <a:rPr lang="en-US" sz="18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of the prototype</a:t>
            </a:r>
          </a:p>
          <a:p>
            <a:pPr marL="457200" lvl="1" indent="-457200">
              <a:spcAft>
                <a:spcPts val="800"/>
              </a:spcAft>
              <a:buClr>
                <a:srgbClr val="F55B60"/>
              </a:buClr>
              <a:buFont typeface="+mj-lt"/>
              <a:buAutoNum type="arabicPeriod"/>
              <a:tabLst>
                <a:tab pos="457200" algn="l"/>
              </a:tabLst>
            </a:pPr>
            <a:r>
              <a:rPr lang="en-US" sz="2400" dirty="0">
                <a:solidFill>
                  <a:srgbClr val="F55B60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Software</a:t>
            </a:r>
            <a:endParaRPr lang="en-US" sz="2000" dirty="0">
              <a:solidFill>
                <a:schemeClr val="bg1"/>
              </a:solidFill>
              <a:latin typeface="Arial Nova Cond" panose="020B0506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914400" lvl="2" indent="-457200">
              <a:spcAft>
                <a:spcPts val="800"/>
              </a:spcAft>
              <a:buClr>
                <a:schemeClr val="bg1"/>
              </a:buClr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8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Develop a </a:t>
            </a:r>
            <a:r>
              <a:rPr lang="en-US" sz="1800" dirty="0">
                <a:solidFill>
                  <a:srgbClr val="FFC000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simple watch application</a:t>
            </a:r>
            <a:r>
              <a:rPr lang="en-US" sz="18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that must implement </a:t>
            </a:r>
            <a:r>
              <a:rPr lang="en-US" sz="1800" dirty="0">
                <a:solidFill>
                  <a:srgbClr val="40BFDA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motorized clock’s hands</a:t>
            </a:r>
            <a:r>
              <a:rPr lang="en-US" sz="18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>
                <a:solidFill>
                  <a:srgbClr val="40BFDA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buttons</a:t>
            </a:r>
            <a:r>
              <a:rPr lang="en-US" sz="18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i="1" dirty="0">
                <a:solidFill>
                  <a:srgbClr val="40BFDA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LCD</a:t>
            </a:r>
            <a:r>
              <a:rPr lang="en-US" sz="18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i="1" dirty="0">
                <a:solidFill>
                  <a:srgbClr val="40BFDA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LTE-M/NB-IoT</a:t>
            </a:r>
            <a:r>
              <a:rPr lang="en-US" sz="18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communication using the </a:t>
            </a:r>
            <a:r>
              <a:rPr lang="en-US" sz="1800" i="1" dirty="0">
                <a:solidFill>
                  <a:srgbClr val="40BFDA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MQTT</a:t>
            </a:r>
            <a:r>
              <a:rPr lang="en-US" sz="18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protocol, </a:t>
            </a:r>
            <a:r>
              <a:rPr lang="en-US" sz="1800" i="1" dirty="0">
                <a:solidFill>
                  <a:srgbClr val="40BFDA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GNSS</a:t>
            </a:r>
            <a:r>
              <a:rPr lang="en-US" sz="18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position and time tracking, </a:t>
            </a:r>
            <a:r>
              <a:rPr lang="en-US" sz="1800" dirty="0">
                <a:solidFill>
                  <a:srgbClr val="40BFDA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battery</a:t>
            </a:r>
            <a:r>
              <a:rPr lang="en-US" sz="18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charging and level </a:t>
            </a:r>
            <a:r>
              <a:rPr lang="en-US" sz="1800" dirty="0">
                <a:solidFill>
                  <a:srgbClr val="40BFDA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monitoring</a:t>
            </a:r>
            <a:r>
              <a:rPr lang="en-US" sz="18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>
                <a:solidFill>
                  <a:srgbClr val="40BFDA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accelerometer</a:t>
            </a:r>
            <a:r>
              <a:rPr lang="en-US" sz="18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sz="1100" dirty="0">
              <a:solidFill>
                <a:schemeClr val="bg1"/>
              </a:solidFill>
              <a:latin typeface="Arial Nova Cond" panose="020B0506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lvl="1" indent="-457200">
              <a:spcAft>
                <a:spcPts val="800"/>
              </a:spcAft>
              <a:buClr>
                <a:srgbClr val="F55B60"/>
              </a:buClr>
              <a:buFont typeface="+mj-lt"/>
              <a:buAutoNum type="arabicPeriod"/>
              <a:tabLst>
                <a:tab pos="457200" algn="l"/>
              </a:tabLst>
            </a:pPr>
            <a:r>
              <a:rPr lang="en-US" sz="2400" dirty="0">
                <a:solidFill>
                  <a:srgbClr val="F55B60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Prototype validation</a:t>
            </a:r>
          </a:p>
          <a:p>
            <a:pPr marL="914400" lvl="2" indent="-457200">
              <a:spcAft>
                <a:spcPts val="800"/>
              </a:spcAft>
              <a:buClr>
                <a:schemeClr val="bg1"/>
              </a:buClr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8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Test and validation of the entire development</a:t>
            </a:r>
          </a:p>
          <a:p>
            <a:pPr marL="457200" lvl="1" indent="-457200">
              <a:spcAft>
                <a:spcPts val="800"/>
              </a:spcAft>
              <a:buClr>
                <a:srgbClr val="F55B60"/>
              </a:buClr>
              <a:buFont typeface="+mj-lt"/>
              <a:buAutoNum type="arabicPeriod"/>
              <a:tabLst>
                <a:tab pos="457200" algn="l"/>
              </a:tabLst>
            </a:pPr>
            <a:r>
              <a:rPr lang="en-US" sz="2400" dirty="0">
                <a:solidFill>
                  <a:srgbClr val="F55B60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Documentation</a:t>
            </a:r>
            <a:endParaRPr lang="en-US" sz="2800" dirty="0">
              <a:solidFill>
                <a:srgbClr val="F55B60"/>
              </a:solidFill>
              <a:latin typeface="Arial Nova Cond" panose="020B0506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914400" lvl="2" indent="-457200">
              <a:spcAft>
                <a:spcPts val="800"/>
              </a:spcAft>
              <a:buClr>
                <a:schemeClr val="bg1"/>
              </a:buClr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8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Establish a </a:t>
            </a:r>
            <a:r>
              <a:rPr lang="en-US" sz="1800" dirty="0">
                <a:solidFill>
                  <a:srgbClr val="FFC000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technical report</a:t>
            </a:r>
            <a:r>
              <a:rPr lang="en-US" sz="18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enabling further developments</a:t>
            </a:r>
          </a:p>
        </p:txBody>
      </p:sp>
    </p:spTree>
    <p:extLst>
      <p:ext uri="{BB962C8B-B14F-4D97-AF65-F5344CB8AC3E}">
        <p14:creationId xmlns:p14="http://schemas.microsoft.com/office/powerpoint/2010/main" val="587590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21E092B4-79DD-42ED-B0C1-03633C96F8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Question</a:t>
            </a:r>
            <a:r>
              <a:rPr lang="fr-FR" dirty="0"/>
              <a:t>s</a:t>
            </a:r>
            <a:endParaRPr lang="fr-CH" dirty="0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9C288794-1A6D-1B6F-E684-97771FF413E1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fr-CH" dirty="0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03F07597-5913-72AC-101E-35568A1DB9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27362" y="2348624"/>
            <a:ext cx="3238500" cy="3238500"/>
          </a:xfrm>
          <a:prstGeom prst="rect">
            <a:avLst/>
          </a:prstGeom>
          <a:noFill/>
        </p:spPr>
      </p:pic>
      <p:sp>
        <p:nvSpPr>
          <p:cNvPr id="3" name="Espace réservé du numéro de diapositive 1">
            <a:extLst>
              <a:ext uri="{FF2B5EF4-FFF2-40B4-BE49-F238E27FC236}">
                <a16:creationId xmlns:a16="http://schemas.microsoft.com/office/drawing/2014/main" id="{277DFF0C-A400-AA75-E300-A7DA3066C5AD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6528294" y="6017380"/>
            <a:ext cx="3535970" cy="840619"/>
          </a:xfrm>
        </p:spPr>
        <p:txBody>
          <a:bodyPr/>
          <a:lstStyle/>
          <a:p>
            <a:fld id="{00000000-1234-1234-1234-123412341234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725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texte 5">
            <a:extLst>
              <a:ext uri="{FF2B5EF4-FFF2-40B4-BE49-F238E27FC236}">
                <a16:creationId xmlns:a16="http://schemas.microsoft.com/office/drawing/2014/main" id="{FC37148C-E75B-7D8C-37B5-7F1E60727B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9" name="Espace réservé du texte 6">
            <a:extLst>
              <a:ext uri="{FF2B5EF4-FFF2-40B4-BE49-F238E27FC236}">
                <a16:creationId xmlns:a16="http://schemas.microsoft.com/office/drawing/2014/main" id="{CF4FDC4A-0B2C-6E27-EB7F-3BFBA918C67C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fr-FR" sz="2400" dirty="0"/>
              <a:t>Scope &amp; Limitation – Project </a:t>
            </a:r>
            <a:r>
              <a:rPr lang="fr-FR" sz="2400" dirty="0" err="1"/>
              <a:t>Constraint</a:t>
            </a:r>
            <a:endParaRPr lang="en-US" sz="2400" dirty="0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9AC3E451-F614-47A0-AEAD-8130C0A36C6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Google Shape;73;g85a50c4ca8_0_10">
            <a:extLst>
              <a:ext uri="{FF2B5EF4-FFF2-40B4-BE49-F238E27FC236}">
                <a16:creationId xmlns:a16="http://schemas.microsoft.com/office/drawing/2014/main" id="{175672D7-8454-1F37-2DF1-5DA384CB9F81}"/>
              </a:ext>
            </a:extLst>
          </p:cNvPr>
          <p:cNvSpPr txBox="1">
            <a:spLocks/>
          </p:cNvSpPr>
          <p:nvPr/>
        </p:nvSpPr>
        <p:spPr>
          <a:xfrm>
            <a:off x="696001" y="1865911"/>
            <a:ext cx="10799999" cy="4151469"/>
          </a:xfrm>
          <a:prstGeom prst="rect">
            <a:avLst/>
          </a:prstGeom>
        </p:spPr>
        <p:txBody>
          <a:bodyPr spcFirstLastPara="1" wrap="square" lIns="180000" tIns="0" rIns="0" bIns="0" numCol="2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lvl="1" indent="-457200">
              <a:spcAft>
                <a:spcPts val="800"/>
              </a:spcAft>
              <a:buClr>
                <a:srgbClr val="F55B60"/>
              </a:buClr>
              <a:buFont typeface="+mj-lt"/>
              <a:buAutoNum type="arabicPeriod"/>
              <a:tabLst>
                <a:tab pos="457200" algn="l"/>
              </a:tabLst>
            </a:pPr>
            <a:r>
              <a:rPr lang="en-US" sz="2400" dirty="0">
                <a:solidFill>
                  <a:srgbClr val="F55B60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Limited Time (20 weeks)</a:t>
            </a:r>
            <a:endParaRPr lang="en-US" sz="2400" dirty="0">
              <a:solidFill>
                <a:schemeClr val="bg1"/>
              </a:solidFill>
              <a:latin typeface="Arial Nova Cond" panose="020B0506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914400" lvl="2" indent="-457200">
              <a:spcAft>
                <a:spcPts val="800"/>
              </a:spcAft>
              <a:buClr>
                <a:schemeClr val="bg1"/>
              </a:buClr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800" dirty="0">
                <a:solidFill>
                  <a:srgbClr val="40BFDA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Too limited</a:t>
            </a:r>
            <a:r>
              <a:rPr lang="en-US" sz="18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to develop a </a:t>
            </a:r>
            <a:r>
              <a:rPr lang="en-US" sz="1800" dirty="0">
                <a:solidFill>
                  <a:srgbClr val="FFC000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complete product solution</a:t>
            </a:r>
          </a:p>
          <a:p>
            <a:pPr marL="914400" lvl="2" indent="-457200">
              <a:spcAft>
                <a:spcPts val="800"/>
              </a:spcAft>
              <a:buClr>
                <a:schemeClr val="bg1"/>
              </a:buClr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800" dirty="0">
                <a:solidFill>
                  <a:srgbClr val="40BFDA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Focus</a:t>
            </a:r>
            <a:r>
              <a:rPr lang="en-US" sz="18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on the development of a </a:t>
            </a:r>
            <a:r>
              <a:rPr lang="en-US" sz="1800" dirty="0">
                <a:solidFill>
                  <a:srgbClr val="FFC000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proof of concept</a:t>
            </a:r>
            <a:r>
              <a:rPr lang="en-US" sz="18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FFC000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800" i="1" dirty="0">
                <a:solidFill>
                  <a:srgbClr val="FFC000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POC</a:t>
            </a:r>
            <a:r>
              <a:rPr lang="en-US" sz="1800" dirty="0">
                <a:solidFill>
                  <a:srgbClr val="FFC000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pPr marL="914400" lvl="2" indent="-457200">
              <a:spcAft>
                <a:spcPts val="800"/>
              </a:spcAft>
              <a:buClr>
                <a:schemeClr val="bg1"/>
              </a:buClr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800" dirty="0">
                <a:solidFill>
                  <a:srgbClr val="40BFDA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Develop</a:t>
            </a:r>
            <a:r>
              <a:rPr lang="en-US" sz="18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the </a:t>
            </a:r>
            <a:r>
              <a:rPr lang="en-US" sz="1800" dirty="0">
                <a:solidFill>
                  <a:srgbClr val="FFC000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system architecture</a:t>
            </a:r>
            <a:r>
              <a:rPr lang="en-US" sz="18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and </a:t>
            </a:r>
            <a:r>
              <a:rPr lang="en-US" sz="1800" dirty="0">
                <a:solidFill>
                  <a:srgbClr val="40BFDA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validate</a:t>
            </a:r>
            <a:r>
              <a:rPr lang="en-US" sz="18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the </a:t>
            </a:r>
            <a:r>
              <a:rPr lang="en-US" sz="1800" dirty="0">
                <a:solidFill>
                  <a:srgbClr val="FFC000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hardware solution</a:t>
            </a:r>
            <a:r>
              <a:rPr lang="en-US" sz="18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as well as the </a:t>
            </a:r>
            <a:r>
              <a:rPr lang="en-US" sz="1800" dirty="0">
                <a:solidFill>
                  <a:srgbClr val="FFC000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software implementation capability</a:t>
            </a:r>
          </a:p>
          <a:p>
            <a:pPr marL="914400" lvl="2" indent="-457200">
              <a:spcAft>
                <a:spcPts val="800"/>
              </a:spcAft>
              <a:buClr>
                <a:schemeClr val="bg1"/>
              </a:buClr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8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Prefer </a:t>
            </a:r>
            <a:r>
              <a:rPr lang="en-US" sz="1800" dirty="0">
                <a:solidFill>
                  <a:srgbClr val="40BFDA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good</a:t>
            </a:r>
            <a:r>
              <a:rPr lang="en-US" sz="18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>
                <a:solidFill>
                  <a:srgbClr val="FFC000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reliable</a:t>
            </a:r>
            <a:r>
              <a:rPr lang="en-US" sz="18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and </a:t>
            </a:r>
            <a:r>
              <a:rPr lang="en-US" sz="1800" dirty="0">
                <a:solidFill>
                  <a:srgbClr val="FFC000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simple</a:t>
            </a:r>
            <a:r>
              <a:rPr lang="en-US" sz="18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solutions to </a:t>
            </a:r>
            <a:r>
              <a:rPr lang="en-US" sz="1800" dirty="0">
                <a:solidFill>
                  <a:srgbClr val="40BFDA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perfect</a:t>
            </a:r>
            <a:r>
              <a:rPr lang="en-US" sz="18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>
                <a:solidFill>
                  <a:srgbClr val="FFC000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complex</a:t>
            </a:r>
            <a:r>
              <a:rPr lang="en-US" sz="18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and </a:t>
            </a:r>
            <a:r>
              <a:rPr lang="en-US" sz="1800" dirty="0">
                <a:solidFill>
                  <a:srgbClr val="FFC000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risky</a:t>
            </a:r>
            <a:r>
              <a:rPr lang="en-US" sz="18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solutions</a:t>
            </a:r>
          </a:p>
          <a:p>
            <a:pPr marL="457200" lvl="2">
              <a:spcAft>
                <a:spcPts val="800"/>
              </a:spcAft>
              <a:buClr>
                <a:schemeClr val="bg1"/>
              </a:buClr>
              <a:tabLst>
                <a:tab pos="457200" algn="l"/>
              </a:tabLst>
            </a:pPr>
            <a:endParaRPr lang="en-US" sz="1800" dirty="0">
              <a:solidFill>
                <a:schemeClr val="bg1"/>
              </a:solidFill>
              <a:latin typeface="Arial Nova Cond" panose="020B0506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lvl="1" indent="-457200">
              <a:spcAft>
                <a:spcPts val="800"/>
              </a:spcAft>
              <a:buClr>
                <a:srgbClr val="F55B60"/>
              </a:buClr>
              <a:buFont typeface="+mj-lt"/>
              <a:buAutoNum type="arabicPeriod"/>
              <a:tabLst>
                <a:tab pos="457200" algn="l"/>
              </a:tabLst>
            </a:pPr>
            <a:r>
              <a:rPr lang="en-US" sz="2400" dirty="0">
                <a:solidFill>
                  <a:srgbClr val="F55B60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Limited </a:t>
            </a:r>
            <a:r>
              <a:rPr lang="en-US" sz="2400" dirty="0" err="1">
                <a:solidFill>
                  <a:srgbClr val="F55B60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Resourses</a:t>
            </a:r>
            <a:r>
              <a:rPr lang="en-US" sz="2400" dirty="0">
                <a:solidFill>
                  <a:srgbClr val="F55B60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 marL="914400" lvl="3" indent="-457200">
              <a:spcAft>
                <a:spcPts val="800"/>
              </a:spcAft>
              <a:buClr>
                <a:schemeClr val="bg1"/>
              </a:buClr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8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Prefer </a:t>
            </a:r>
            <a:r>
              <a:rPr lang="en-US" sz="1800" dirty="0">
                <a:solidFill>
                  <a:srgbClr val="FFC000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smart</a:t>
            </a:r>
            <a:r>
              <a:rPr lang="en-US" sz="18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and </a:t>
            </a:r>
            <a:r>
              <a:rPr lang="en-US" sz="1800" dirty="0">
                <a:solidFill>
                  <a:srgbClr val="FFC000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economical</a:t>
            </a:r>
            <a:r>
              <a:rPr lang="en-US" sz="18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solutions</a:t>
            </a:r>
          </a:p>
          <a:p>
            <a:pPr marL="914400" lvl="2" indent="-457200">
              <a:spcAft>
                <a:spcPts val="800"/>
              </a:spcAft>
              <a:buClr>
                <a:schemeClr val="bg1"/>
              </a:buClr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8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Require to </a:t>
            </a:r>
            <a:r>
              <a:rPr lang="en-US" sz="1800" dirty="0">
                <a:solidFill>
                  <a:srgbClr val="40BFDA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sacrifice</a:t>
            </a:r>
            <a:r>
              <a:rPr lang="en-US" sz="18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some </a:t>
            </a:r>
            <a:r>
              <a:rPr lang="en-US" sz="1800" dirty="0">
                <a:solidFill>
                  <a:srgbClr val="FFC000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optimization</a:t>
            </a:r>
            <a:r>
              <a:rPr lang="en-US" sz="18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against the </a:t>
            </a:r>
            <a:r>
              <a:rPr lang="en-US" sz="1800" dirty="0">
                <a:solidFill>
                  <a:srgbClr val="FFC000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availability</a:t>
            </a:r>
            <a:r>
              <a:rPr lang="en-US" sz="18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and </a:t>
            </a:r>
            <a:r>
              <a:rPr lang="en-US" sz="1800" dirty="0">
                <a:solidFill>
                  <a:srgbClr val="FFC000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accessibility</a:t>
            </a:r>
            <a:r>
              <a:rPr lang="en-US" sz="18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of the solution</a:t>
            </a:r>
          </a:p>
          <a:p>
            <a:pPr marL="914400" lvl="2" indent="-457200">
              <a:spcAft>
                <a:spcPts val="800"/>
              </a:spcAft>
              <a:buClr>
                <a:schemeClr val="bg1"/>
              </a:buClr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8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Keep solution as </a:t>
            </a:r>
            <a:r>
              <a:rPr lang="en-US" sz="1800" dirty="0">
                <a:solidFill>
                  <a:srgbClr val="FFC000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versatile</a:t>
            </a:r>
            <a:r>
              <a:rPr lang="en-US" sz="18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as possible for further </a:t>
            </a:r>
            <a:r>
              <a:rPr lang="en-US" sz="1800" dirty="0">
                <a:solidFill>
                  <a:srgbClr val="FFC000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improvement</a:t>
            </a:r>
            <a:r>
              <a:rPr lang="en-US" sz="18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or </a:t>
            </a:r>
            <a:r>
              <a:rPr lang="en-US" sz="1800" dirty="0">
                <a:solidFill>
                  <a:srgbClr val="FFC000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modification</a:t>
            </a:r>
          </a:p>
          <a:p>
            <a:pPr marL="914400" lvl="2" indent="-457200">
              <a:spcAft>
                <a:spcPts val="800"/>
              </a:spcAft>
              <a:buClr>
                <a:schemeClr val="bg1"/>
              </a:buClr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800" dirty="0">
                <a:solidFill>
                  <a:srgbClr val="40BFDA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Avoid</a:t>
            </a:r>
            <a:r>
              <a:rPr lang="en-US" sz="18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FFC000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customized</a:t>
            </a:r>
            <a:r>
              <a:rPr lang="en-US" sz="18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or </a:t>
            </a:r>
            <a:r>
              <a:rPr lang="en-US" sz="1800" dirty="0">
                <a:solidFill>
                  <a:srgbClr val="FFC000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overly</a:t>
            </a:r>
            <a:r>
              <a:rPr lang="en-US" sz="18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FFC000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specific</a:t>
            </a:r>
            <a:r>
              <a:rPr lang="en-US" sz="18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solutions as much as possible to </a:t>
            </a:r>
            <a:r>
              <a:rPr lang="en-US" sz="1800" dirty="0">
                <a:solidFill>
                  <a:srgbClr val="40BFDA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minimize</a:t>
            </a:r>
            <a:r>
              <a:rPr lang="en-US" sz="18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FFC000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dependency</a:t>
            </a:r>
            <a:r>
              <a:rPr lang="en-US" sz="18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to </a:t>
            </a:r>
            <a:r>
              <a:rPr lang="en-US" sz="1800" dirty="0">
                <a:solidFill>
                  <a:srgbClr val="FFC000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suppliers</a:t>
            </a:r>
            <a:r>
              <a:rPr lang="en-US" sz="18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and current </a:t>
            </a:r>
            <a:r>
              <a:rPr lang="en-US" sz="1800" dirty="0">
                <a:solidFill>
                  <a:srgbClr val="FFC000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market</a:t>
            </a:r>
            <a:r>
              <a:rPr lang="en-US" sz="18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situation</a:t>
            </a:r>
          </a:p>
        </p:txBody>
      </p:sp>
    </p:spTree>
    <p:extLst>
      <p:ext uri="{BB962C8B-B14F-4D97-AF65-F5344CB8AC3E}">
        <p14:creationId xmlns:p14="http://schemas.microsoft.com/office/powerpoint/2010/main" val="2215328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texte 5">
            <a:extLst>
              <a:ext uri="{FF2B5EF4-FFF2-40B4-BE49-F238E27FC236}">
                <a16:creationId xmlns:a16="http://schemas.microsoft.com/office/drawing/2014/main" id="{FC37148C-E75B-7D8C-37B5-7F1E60727B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Literature Review &amp; Research</a:t>
            </a:r>
          </a:p>
        </p:txBody>
      </p:sp>
      <p:sp>
        <p:nvSpPr>
          <p:cNvPr id="9" name="Espace réservé du texte 6">
            <a:extLst>
              <a:ext uri="{FF2B5EF4-FFF2-40B4-BE49-F238E27FC236}">
                <a16:creationId xmlns:a16="http://schemas.microsoft.com/office/drawing/2014/main" id="{CF4FDC4A-0B2C-6E27-EB7F-3BFBA918C67C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fr-FR" sz="2400" dirty="0" err="1"/>
              <a:t>Wearable</a:t>
            </a:r>
            <a:r>
              <a:rPr lang="fr-FR" sz="2400" dirty="0"/>
              <a:t> &amp; Low-Power </a:t>
            </a:r>
            <a:r>
              <a:rPr lang="fr-FR" sz="2400" dirty="0" err="1"/>
              <a:t>application’s</a:t>
            </a:r>
            <a:r>
              <a:rPr lang="fr-FR" sz="2400" dirty="0"/>
              <a:t> </a:t>
            </a:r>
            <a:r>
              <a:rPr lang="fr-FR" sz="2400" dirty="0" err="1"/>
              <a:t>constraints</a:t>
            </a:r>
            <a:r>
              <a:rPr lang="fr-FR" sz="2400" dirty="0"/>
              <a:t> </a:t>
            </a:r>
            <a:r>
              <a:rPr lang="fr-FR" sz="2400" dirty="0" err="1"/>
              <a:t>considerations</a:t>
            </a:r>
            <a:endParaRPr lang="en-US" sz="2400" dirty="0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9AC3E451-F614-47A0-AEAD-8130C0A36C6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73" name="Google Shape;73;g85a50c4ca8_0_10"/>
          <p:cNvSpPr txBox="1">
            <a:spLocks noGrp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 spcFirstLastPara="1" wrap="square" lIns="180000" tIns="0" rIns="180000" bIns="0" numCol="2" anchor="ctr" anchorCtr="0">
            <a:noAutofit/>
          </a:bodyPr>
          <a:lstStyle/>
          <a:p>
            <a:pPr marL="0" lvl="1" indent="0">
              <a:spcAft>
                <a:spcPts val="800"/>
              </a:spcAft>
              <a:buClr>
                <a:srgbClr val="F55B60"/>
              </a:buClr>
              <a:buNone/>
              <a:tabLst>
                <a:tab pos="457200" algn="l"/>
              </a:tabLst>
            </a:pPr>
            <a:r>
              <a:rPr lang="en-US" sz="2400" dirty="0">
                <a:solidFill>
                  <a:srgbClr val="F55B60"/>
                </a:solidFill>
                <a:latin typeface="Arial Nova Cond" panose="020B0506020202020204" pitchFamily="34" charset="0"/>
                <a:cs typeface="Times New Roman" panose="02020603050405020304" pitchFamily="18" charset="0"/>
              </a:rPr>
              <a:t>Mechanical</a:t>
            </a:r>
            <a:endParaRPr lang="en-US" sz="2400" dirty="0">
              <a:solidFill>
                <a:srgbClr val="F55B60"/>
              </a:solidFill>
              <a:latin typeface="Arial Nova Cond" panose="020B0506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085850" lvl="2" indent="-285750">
              <a:spcAft>
                <a:spcPts val="800"/>
              </a:spcAft>
              <a:buClr>
                <a:schemeClr val="bg1"/>
              </a:buClr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2000" dirty="0">
                <a:solidFill>
                  <a:srgbClr val="FFC000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Portability: </a:t>
            </a:r>
            <a:r>
              <a:rPr lang="en-US" sz="20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Increase component density and decrease weight by using more expensive </a:t>
            </a:r>
            <a:r>
              <a:rPr lang="en-US" sz="2000" dirty="0">
                <a:solidFill>
                  <a:srgbClr val="40BFDA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fully integrated components</a:t>
            </a:r>
          </a:p>
          <a:p>
            <a:pPr marL="1085850" lvl="2" indent="-285750">
              <a:spcAft>
                <a:spcPts val="800"/>
              </a:spcAft>
              <a:buClr>
                <a:schemeClr val="bg1"/>
              </a:buClr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2000" dirty="0">
                <a:solidFill>
                  <a:srgbClr val="FFC000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Ergonomics: </a:t>
            </a:r>
            <a:r>
              <a:rPr lang="en-US" sz="20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Increase size and accessibility of </a:t>
            </a:r>
            <a:r>
              <a:rPr lang="en-US" sz="2000" dirty="0">
                <a:solidFill>
                  <a:srgbClr val="40BFDA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user interface </a:t>
            </a:r>
            <a:r>
              <a:rPr lang="en-US" sz="20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(touchscreen)</a:t>
            </a:r>
          </a:p>
          <a:p>
            <a:pPr marL="0" lvl="1" indent="0">
              <a:spcAft>
                <a:spcPts val="800"/>
              </a:spcAft>
              <a:buClr>
                <a:srgbClr val="F55B60"/>
              </a:buClr>
              <a:buNone/>
              <a:tabLst>
                <a:tab pos="457200" algn="l"/>
              </a:tabLst>
            </a:pPr>
            <a:r>
              <a:rPr lang="en-US" sz="2400" dirty="0">
                <a:solidFill>
                  <a:srgbClr val="F55B60"/>
                </a:solidFill>
                <a:latin typeface="Arial Nova Cond" panose="020B0506020202020204" pitchFamily="34" charset="0"/>
                <a:cs typeface="Times New Roman" panose="02020603050405020304" pitchFamily="18" charset="0"/>
              </a:rPr>
              <a:t>Price and availability</a:t>
            </a:r>
          </a:p>
          <a:p>
            <a:pPr marL="1085850" lvl="2" indent="-285750">
              <a:spcAft>
                <a:spcPts val="800"/>
              </a:spcAft>
              <a:buClr>
                <a:schemeClr val="bg1"/>
              </a:buClr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2000" dirty="0">
                <a:solidFill>
                  <a:srgbClr val="FFC000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Ease of production: </a:t>
            </a:r>
            <a:r>
              <a:rPr lang="en-US" sz="2000" dirty="0">
                <a:solidFill>
                  <a:srgbClr val="40BFDA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Number of components</a:t>
            </a:r>
            <a:r>
              <a:rPr lang="en-US" sz="20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and system </a:t>
            </a:r>
            <a:r>
              <a:rPr lang="en-US" sz="2000" dirty="0">
                <a:solidFill>
                  <a:srgbClr val="40BFDA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complexity</a:t>
            </a:r>
          </a:p>
          <a:p>
            <a:pPr marL="1085850" lvl="2" indent="-285750">
              <a:spcAft>
                <a:spcPts val="800"/>
              </a:spcAft>
              <a:buClr>
                <a:schemeClr val="bg1"/>
              </a:buClr>
              <a:buFont typeface="Arial" panose="020B0604020202020204" pitchFamily="34" charset="0"/>
              <a:buChar char="•"/>
              <a:tabLst>
                <a:tab pos="457200" algn="l"/>
              </a:tabLst>
            </a:pPr>
            <a:endParaRPr lang="en-US" sz="2000" dirty="0">
              <a:solidFill>
                <a:srgbClr val="40BFDA"/>
              </a:solidFill>
              <a:latin typeface="Arial Nova Cond" panose="020B0506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1" indent="0">
              <a:spcAft>
                <a:spcPts val="800"/>
              </a:spcAft>
              <a:buClr>
                <a:srgbClr val="F55B60"/>
              </a:buClr>
              <a:buNone/>
              <a:tabLst>
                <a:tab pos="457200" algn="l"/>
              </a:tabLst>
            </a:pPr>
            <a:r>
              <a:rPr lang="en-US" sz="2400" dirty="0">
                <a:solidFill>
                  <a:srgbClr val="F55B60"/>
                </a:solidFill>
                <a:latin typeface="Arial Nova Cond" panose="020B0506020202020204" pitchFamily="34" charset="0"/>
                <a:cs typeface="Times New Roman" panose="02020603050405020304" pitchFamily="18" charset="0"/>
              </a:rPr>
              <a:t>Performance</a:t>
            </a:r>
          </a:p>
          <a:p>
            <a:pPr marL="1085850" lvl="2" indent="-285750">
              <a:spcAft>
                <a:spcPts val="800"/>
              </a:spcAft>
              <a:buClr>
                <a:schemeClr val="bg1"/>
              </a:buClr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2000" dirty="0">
                <a:solidFill>
                  <a:srgbClr val="FFC000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Battery life:</a:t>
            </a:r>
            <a:r>
              <a:rPr lang="en-US" sz="20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Reduce </a:t>
            </a:r>
            <a:r>
              <a:rPr lang="en-US" sz="2000" dirty="0">
                <a:solidFill>
                  <a:srgbClr val="40BFDA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wasted power</a:t>
            </a:r>
            <a:r>
              <a:rPr lang="en-US" sz="20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by using </a:t>
            </a:r>
            <a:r>
              <a:rPr lang="en-US" sz="2000" dirty="0">
                <a:solidFill>
                  <a:srgbClr val="40BFDA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more efficient </a:t>
            </a:r>
            <a:r>
              <a:rPr lang="en-US" sz="20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components</a:t>
            </a:r>
          </a:p>
          <a:p>
            <a:pPr marL="1085850" lvl="2" indent="-285750">
              <a:spcAft>
                <a:spcPts val="800"/>
              </a:spcAft>
              <a:buClr>
                <a:schemeClr val="bg1"/>
              </a:buClr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2000" dirty="0">
                <a:solidFill>
                  <a:srgbClr val="FFC000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Thermal dissipation:</a:t>
            </a:r>
            <a:r>
              <a:rPr lang="en-US" sz="20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solidFill>
                  <a:srgbClr val="40BFDA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Ultra-compact</a:t>
            </a:r>
          </a:p>
          <a:p>
            <a:pPr marL="1085850" lvl="2" indent="-285750">
              <a:spcAft>
                <a:spcPts val="800"/>
              </a:spcAft>
              <a:buClr>
                <a:schemeClr val="bg1"/>
              </a:buClr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2000" dirty="0">
                <a:solidFill>
                  <a:srgbClr val="FFC000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Charging time</a:t>
            </a:r>
            <a:r>
              <a:rPr lang="en-US" sz="20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US" sz="2000" dirty="0">
                <a:solidFill>
                  <a:srgbClr val="40BFDA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Maximum</a:t>
            </a:r>
            <a:r>
              <a:rPr lang="en-US" sz="20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charging </a:t>
            </a:r>
            <a:r>
              <a:rPr lang="en-US" sz="2000" dirty="0">
                <a:solidFill>
                  <a:srgbClr val="40BFDA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current</a:t>
            </a:r>
            <a:r>
              <a:rPr lang="en-US" sz="20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capability</a:t>
            </a:r>
          </a:p>
          <a:p>
            <a:pPr marL="0" lvl="1" indent="0">
              <a:spcAft>
                <a:spcPts val="800"/>
              </a:spcAft>
              <a:buClr>
                <a:srgbClr val="F55B60"/>
              </a:buClr>
              <a:buNone/>
              <a:tabLst>
                <a:tab pos="457200" algn="l"/>
              </a:tabLst>
            </a:pPr>
            <a:r>
              <a:rPr lang="en-US" sz="2400" dirty="0">
                <a:solidFill>
                  <a:srgbClr val="F55B60"/>
                </a:solidFill>
                <a:latin typeface="Arial Nova Cond" panose="020B0506020202020204" pitchFamily="34" charset="0"/>
                <a:cs typeface="Times New Roman" panose="02020603050405020304" pitchFamily="18" charset="0"/>
              </a:rPr>
              <a:t>Quiescent current (IQ)</a:t>
            </a:r>
          </a:p>
          <a:p>
            <a:pPr marL="1085850" lvl="2" indent="-285750">
              <a:spcAft>
                <a:spcPts val="800"/>
              </a:spcAft>
              <a:buClr>
                <a:schemeClr val="bg1"/>
              </a:buClr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2000" dirty="0">
                <a:solidFill>
                  <a:srgbClr val="FFC000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Current drawn</a:t>
            </a:r>
            <a:r>
              <a:rPr lang="en-US" sz="20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by an </a:t>
            </a:r>
            <a:r>
              <a:rPr lang="en-US" sz="2000" dirty="0">
                <a:solidFill>
                  <a:srgbClr val="FFC000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active IC</a:t>
            </a:r>
          </a:p>
          <a:p>
            <a:pPr marL="1085850" lvl="2" indent="-285750">
              <a:spcAft>
                <a:spcPts val="800"/>
              </a:spcAft>
              <a:buClr>
                <a:schemeClr val="bg1"/>
              </a:buClr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20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When in </a:t>
            </a:r>
            <a:r>
              <a:rPr lang="en-US" sz="2000" dirty="0">
                <a:solidFill>
                  <a:srgbClr val="FFC000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non-switching</a:t>
            </a:r>
            <a:r>
              <a:rPr lang="en-US" sz="20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en-US" sz="2000" dirty="0">
                <a:solidFill>
                  <a:srgbClr val="40BFDA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stable</a:t>
            </a:r>
            <a:r>
              <a:rPr lang="en-US" sz="20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 and a </a:t>
            </a:r>
            <a:r>
              <a:rPr lang="en-US" sz="2000" dirty="0">
                <a:solidFill>
                  <a:srgbClr val="FFC000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no-load</a:t>
            </a:r>
            <a:r>
              <a:rPr lang="en-US" sz="20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en-US" sz="2000" dirty="0">
                <a:solidFill>
                  <a:srgbClr val="40BFDA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disconnected</a:t>
            </a:r>
            <a:r>
              <a:rPr lang="en-US" sz="20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 configuration</a:t>
            </a:r>
          </a:p>
        </p:txBody>
      </p:sp>
    </p:spTree>
    <p:extLst>
      <p:ext uri="{BB962C8B-B14F-4D97-AF65-F5344CB8AC3E}">
        <p14:creationId xmlns:p14="http://schemas.microsoft.com/office/powerpoint/2010/main" val="3086066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7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7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Top Corners One Rounded and One Snipped 16">
            <a:extLst>
              <a:ext uri="{FF2B5EF4-FFF2-40B4-BE49-F238E27FC236}">
                <a16:creationId xmlns:a16="http://schemas.microsoft.com/office/drawing/2014/main" id="{C89163F7-EB5E-E3F4-58BF-ECC2F59C0A84}"/>
              </a:ext>
            </a:extLst>
          </p:cNvPr>
          <p:cNvSpPr/>
          <p:nvPr/>
        </p:nvSpPr>
        <p:spPr>
          <a:xfrm>
            <a:off x="6919913" y="2211563"/>
            <a:ext cx="3509962" cy="2603325"/>
          </a:xfrm>
          <a:prstGeom prst="snipRoundRect">
            <a:avLst>
              <a:gd name="adj1" fmla="val 0"/>
              <a:gd name="adj2" fmla="val 0"/>
            </a:avLst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6000" tIns="0" rIns="0" bIns="0" rtlCol="0" anchor="t"/>
          <a:lstStyle/>
          <a:p>
            <a:r>
              <a:rPr lang="fr-FR">
                <a:solidFill>
                  <a:srgbClr val="F55B60"/>
                </a:solidFill>
                <a:latin typeface="Arial Nova Cond Light" panose="020B0306020202020204" pitchFamily="34" charset="0"/>
              </a:rPr>
              <a:t> </a:t>
            </a:r>
            <a:endParaRPr lang="en-US" dirty="0">
              <a:solidFill>
                <a:srgbClr val="F55B60"/>
              </a:solidFill>
              <a:latin typeface="Arial Nova Cond Light" panose="020B0306020202020204" pitchFamily="34" charset="0"/>
            </a:endParaRPr>
          </a:p>
        </p:txBody>
      </p:sp>
      <p:sp>
        <p:nvSpPr>
          <p:cNvPr id="8" name="Espace réservé du texte 5">
            <a:extLst>
              <a:ext uri="{FF2B5EF4-FFF2-40B4-BE49-F238E27FC236}">
                <a16:creationId xmlns:a16="http://schemas.microsoft.com/office/drawing/2014/main" id="{FC37148C-E75B-7D8C-37B5-7F1E60727B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Literature Review &amp; Research</a:t>
            </a:r>
          </a:p>
        </p:txBody>
      </p:sp>
      <p:sp>
        <p:nvSpPr>
          <p:cNvPr id="9" name="Espace réservé du texte 6">
            <a:extLst>
              <a:ext uri="{FF2B5EF4-FFF2-40B4-BE49-F238E27FC236}">
                <a16:creationId xmlns:a16="http://schemas.microsoft.com/office/drawing/2014/main" id="{CF4FDC4A-0B2C-6E27-EB7F-3BFBA918C67C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fr-FR" sz="2400" dirty="0"/>
              <a:t>System MCU (</a:t>
            </a:r>
            <a:r>
              <a:rPr lang="fr-FR" sz="2400" i="1" dirty="0"/>
              <a:t>nRF9160 </a:t>
            </a:r>
            <a:r>
              <a:rPr lang="fr-FR" sz="2400" i="1" dirty="0" err="1"/>
              <a:t>SiP</a:t>
            </a:r>
            <a:r>
              <a:rPr lang="fr-FR" sz="2400" dirty="0"/>
              <a:t>)</a:t>
            </a:r>
            <a:endParaRPr lang="en-US" sz="2400" dirty="0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9AC3E451-F614-47A0-AEAD-8130C0A36C6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73" name="Google Shape;73;g85a50c4ca8_0_10"/>
          <p:cNvSpPr txBox="1">
            <a:spLocks noGrp="1"/>
          </p:cNvSpPr>
          <p:nvPr>
            <p:ph type="body" idx="3"/>
          </p:nvPr>
        </p:nvSpPr>
        <p:spPr>
          <a:xfrm>
            <a:off x="696001" y="1844674"/>
            <a:ext cx="4992718" cy="4151469"/>
          </a:xfrm>
          <a:prstGeom prst="rect">
            <a:avLst/>
          </a:prstGeom>
        </p:spPr>
        <p:txBody>
          <a:bodyPr spcFirstLastPara="1" wrap="square" lIns="180000" tIns="0" rIns="180000" bIns="0" numCol="1" anchor="ctr" anchorCtr="0">
            <a:noAutofit/>
          </a:bodyPr>
          <a:lstStyle/>
          <a:p>
            <a:pPr marL="0" lvl="1" indent="0">
              <a:spcAft>
                <a:spcPts val="800"/>
              </a:spcAft>
              <a:buClr>
                <a:srgbClr val="F55B60"/>
              </a:buClr>
              <a:buNone/>
              <a:tabLst>
                <a:tab pos="457200" algn="l"/>
              </a:tabLst>
            </a:pPr>
            <a:r>
              <a:rPr lang="en-US" sz="2000" dirty="0">
                <a:solidFill>
                  <a:srgbClr val="F55B60"/>
                </a:solidFill>
                <a:latin typeface="Arial Nova Cond" panose="020B0506020202020204" pitchFamily="34" charset="0"/>
                <a:cs typeface="Times New Roman" panose="02020603050405020304" pitchFamily="18" charset="0"/>
              </a:rPr>
              <a:t>Multimode LTE-M/NB-IoT modem</a:t>
            </a:r>
            <a:endParaRPr lang="en-US" sz="2000" dirty="0">
              <a:solidFill>
                <a:schemeClr val="bg1"/>
              </a:solidFill>
              <a:latin typeface="Arial Nova Cond" panose="020B0506020202020204" pitchFamily="34" charset="0"/>
              <a:cs typeface="Times New Roman" panose="02020603050405020304" pitchFamily="18" charset="0"/>
            </a:endParaRPr>
          </a:p>
          <a:p>
            <a:pPr marL="1085850" lvl="2" indent="-285750">
              <a:spcAft>
                <a:spcPts val="800"/>
              </a:spcAft>
              <a:buClr>
                <a:schemeClr val="bg1"/>
              </a:buClr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600" dirty="0">
                <a:solidFill>
                  <a:srgbClr val="40BFDA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700-2200 MHz</a:t>
            </a:r>
            <a:r>
              <a:rPr lang="en-US" sz="16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FFC000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LTE</a:t>
            </a:r>
            <a:r>
              <a:rPr lang="en-US" sz="16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band</a:t>
            </a:r>
          </a:p>
          <a:p>
            <a:pPr marL="1085850" lvl="2" indent="-285750">
              <a:spcAft>
                <a:spcPts val="800"/>
              </a:spcAft>
              <a:buClr>
                <a:schemeClr val="bg1"/>
              </a:buClr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600" dirty="0">
                <a:solidFill>
                  <a:srgbClr val="40BFDA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+23 dBm</a:t>
            </a:r>
            <a:r>
              <a:rPr lang="en-US" sz="16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output power</a:t>
            </a:r>
          </a:p>
          <a:p>
            <a:pPr marL="1085850" lvl="2" indent="-285750">
              <a:spcAft>
                <a:spcPts val="800"/>
              </a:spcAft>
              <a:buClr>
                <a:schemeClr val="bg1"/>
              </a:buClr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600" dirty="0" err="1">
                <a:solidFill>
                  <a:srgbClr val="FFC000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eDRX</a:t>
            </a:r>
            <a:r>
              <a:rPr lang="en-US" sz="16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and </a:t>
            </a:r>
            <a:r>
              <a:rPr lang="en-US" sz="1600" dirty="0">
                <a:solidFill>
                  <a:srgbClr val="FFC000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PSM</a:t>
            </a:r>
            <a:r>
              <a:rPr lang="en-US" sz="16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power saving features</a:t>
            </a:r>
          </a:p>
          <a:p>
            <a:pPr marL="1085850" lvl="2" indent="-285750">
              <a:spcAft>
                <a:spcPts val="800"/>
              </a:spcAft>
              <a:buClr>
                <a:schemeClr val="bg1"/>
              </a:buClr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6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Single pin </a:t>
            </a:r>
            <a:r>
              <a:rPr lang="en-US" sz="1600" dirty="0">
                <a:solidFill>
                  <a:srgbClr val="40BFDA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50 </a:t>
            </a:r>
            <a:r>
              <a:rPr lang="el-GR" sz="1600" dirty="0">
                <a:solidFill>
                  <a:srgbClr val="40BFDA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Ω</a:t>
            </a:r>
            <a:r>
              <a:rPr lang="el-GR" sz="16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FFC000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antenna interface</a:t>
            </a:r>
          </a:p>
          <a:p>
            <a:pPr marL="1085850" lvl="2" indent="-285750">
              <a:spcAft>
                <a:spcPts val="800"/>
              </a:spcAft>
              <a:buClr>
                <a:schemeClr val="bg1"/>
              </a:buClr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600" dirty="0">
                <a:solidFill>
                  <a:srgbClr val="FFC000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UICC</a:t>
            </a:r>
            <a:r>
              <a:rPr lang="en-US" sz="16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interface (</a:t>
            </a:r>
            <a:r>
              <a:rPr lang="en-US" sz="1600" dirty="0">
                <a:solidFill>
                  <a:srgbClr val="FFC000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SIM</a:t>
            </a:r>
            <a:r>
              <a:rPr lang="en-US" sz="16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/</a:t>
            </a:r>
            <a:r>
              <a:rPr lang="en-US" sz="1600" dirty="0" err="1">
                <a:solidFill>
                  <a:srgbClr val="FFC000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eSIM</a:t>
            </a:r>
            <a:r>
              <a:rPr lang="en-US" sz="16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pPr marL="0" lvl="1" indent="0">
              <a:spcAft>
                <a:spcPts val="800"/>
              </a:spcAft>
              <a:buClr>
                <a:srgbClr val="F55B60"/>
              </a:buClr>
              <a:buNone/>
              <a:tabLst>
                <a:tab pos="457200" algn="l"/>
              </a:tabLst>
            </a:pPr>
            <a:r>
              <a:rPr lang="en-US" sz="2000" dirty="0">
                <a:solidFill>
                  <a:srgbClr val="F55B60"/>
                </a:solidFill>
                <a:latin typeface="Arial Nova Cond" panose="020B0506020202020204" pitchFamily="34" charset="0"/>
                <a:cs typeface="Times New Roman" panose="02020603050405020304" pitchFamily="18" charset="0"/>
              </a:rPr>
              <a:t>Application processor and memory</a:t>
            </a:r>
            <a:endParaRPr lang="en-US" sz="2000" dirty="0">
              <a:solidFill>
                <a:schemeClr val="bg1"/>
              </a:solidFill>
              <a:latin typeface="Arial Nova Cond" panose="020B0506020202020204" pitchFamily="34" charset="0"/>
              <a:cs typeface="Times New Roman" panose="02020603050405020304" pitchFamily="18" charset="0"/>
            </a:endParaRPr>
          </a:p>
          <a:p>
            <a:pPr marL="1085850" lvl="2" indent="-285750">
              <a:spcAft>
                <a:spcPts val="800"/>
              </a:spcAft>
              <a:buClr>
                <a:schemeClr val="bg1"/>
              </a:buClr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pt-BR" sz="1600" dirty="0">
                <a:solidFill>
                  <a:srgbClr val="40BFDA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64 MHz </a:t>
            </a:r>
            <a:r>
              <a:rPr lang="pt-BR" sz="1600" dirty="0">
                <a:solidFill>
                  <a:srgbClr val="FFC000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Arm® Cortex®-M33</a:t>
            </a:r>
            <a:r>
              <a:rPr lang="pt-BR" sz="16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CPU</a:t>
            </a:r>
          </a:p>
          <a:p>
            <a:pPr marL="1085850" lvl="2" indent="-285750">
              <a:spcAft>
                <a:spcPts val="800"/>
              </a:spcAft>
              <a:buClr>
                <a:schemeClr val="bg1"/>
              </a:buClr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600" dirty="0">
                <a:solidFill>
                  <a:srgbClr val="FFC000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Arm </a:t>
            </a:r>
            <a:r>
              <a:rPr lang="en-US" sz="1600" dirty="0" err="1">
                <a:solidFill>
                  <a:srgbClr val="FFC000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TrustZone</a:t>
            </a:r>
            <a:r>
              <a:rPr lang="en-US" sz="1600" dirty="0">
                <a:solidFill>
                  <a:srgbClr val="FFC000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® </a:t>
            </a:r>
            <a:r>
              <a:rPr lang="en-US" sz="16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for trusted execution</a:t>
            </a:r>
          </a:p>
          <a:p>
            <a:pPr marL="1085850" lvl="2" indent="-285750">
              <a:spcAft>
                <a:spcPts val="800"/>
              </a:spcAft>
              <a:buClr>
                <a:schemeClr val="bg1"/>
              </a:buClr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600" dirty="0">
                <a:solidFill>
                  <a:srgbClr val="FFC000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Arm </a:t>
            </a:r>
            <a:r>
              <a:rPr lang="en-US" sz="1600" dirty="0" err="1">
                <a:solidFill>
                  <a:srgbClr val="FFC000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CryptoCell</a:t>
            </a:r>
            <a:r>
              <a:rPr lang="en-US" sz="16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310 (App. Lay. Security)</a:t>
            </a:r>
          </a:p>
          <a:p>
            <a:pPr marL="1085850" lvl="2" indent="-285750">
              <a:spcAft>
                <a:spcPts val="800"/>
              </a:spcAft>
              <a:buClr>
                <a:schemeClr val="bg1"/>
              </a:buClr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600" dirty="0">
                <a:solidFill>
                  <a:srgbClr val="40BFDA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 MB</a:t>
            </a:r>
            <a:r>
              <a:rPr lang="en-US" sz="16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FFC000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Flash</a:t>
            </a:r>
            <a:r>
              <a:rPr lang="en-US" sz="16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&amp; </a:t>
            </a:r>
            <a:r>
              <a:rPr lang="en-US" sz="1600" dirty="0">
                <a:solidFill>
                  <a:srgbClr val="40BFDA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256 KB</a:t>
            </a:r>
            <a:r>
              <a:rPr lang="en-US" sz="16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FFC000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RAM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FBFBF0-FC59-BBFD-E589-AE57047A3A64}"/>
              </a:ext>
            </a:extLst>
          </p:cNvPr>
          <p:cNvSpPr txBox="1"/>
          <p:nvPr/>
        </p:nvSpPr>
        <p:spPr>
          <a:xfrm>
            <a:off x="5688719" y="5713478"/>
            <a:ext cx="5620109" cy="215444"/>
          </a:xfrm>
          <a:prstGeom prst="rect">
            <a:avLst/>
          </a:prstGeom>
          <a:noFill/>
        </p:spPr>
        <p:txBody>
          <a:bodyPr wrap="square" lIns="54000" tIns="0" rIns="0" bIns="0" rtlCol="0" anchor="ctr">
            <a:spAutoFit/>
          </a:bodyPr>
          <a:lstStyle/>
          <a:p>
            <a:pPr algn="ctr"/>
            <a:r>
              <a:rPr lang="fr-FR" i="1" dirty="0">
                <a:solidFill>
                  <a:srgbClr val="FEFFFF"/>
                </a:solidFill>
                <a:latin typeface="Arial Nova Cond Light" panose="020B0306020202020204" pitchFamily="34" charset="0"/>
              </a:rPr>
              <a:t>Application Circuit </a:t>
            </a:r>
            <a:r>
              <a:rPr lang="fr-FR" i="1" dirty="0">
                <a:solidFill>
                  <a:schemeClr val="bg1"/>
                </a:solidFill>
                <a:latin typeface="Arial Nova Cond Light" panose="020B0306020202020204" pitchFamily="34" charset="0"/>
              </a:rPr>
              <a:t>-</a:t>
            </a:r>
            <a:r>
              <a:rPr lang="fr-FR" i="1" dirty="0">
                <a:solidFill>
                  <a:srgbClr val="FFC000"/>
                </a:solidFill>
                <a:latin typeface="Arial Nova Cond Light" panose="020B0306020202020204" pitchFamily="34" charset="0"/>
              </a:rPr>
              <a:t> </a:t>
            </a:r>
            <a:r>
              <a:rPr lang="en-US" i="1" dirty="0">
                <a:solidFill>
                  <a:srgbClr val="F55B60"/>
                </a:solidFill>
                <a:latin typeface="Arial Nova Cond Light" panose="020B0306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nRF9160 </a:t>
            </a:r>
            <a:r>
              <a:rPr lang="en-US" i="1" dirty="0" err="1">
                <a:solidFill>
                  <a:srgbClr val="F55B60"/>
                </a:solidFill>
                <a:latin typeface="Arial Nova Cond Light" panose="020B0306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SiP</a:t>
            </a:r>
            <a:r>
              <a:rPr lang="en-US" i="1" dirty="0">
                <a:solidFill>
                  <a:srgbClr val="F55B60"/>
                </a:solidFill>
                <a:latin typeface="Arial Nova Cond Light" panose="020B0306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Product Brief</a:t>
            </a:r>
            <a:endParaRPr lang="fr-FR" i="1" dirty="0">
              <a:solidFill>
                <a:srgbClr val="F55B60"/>
              </a:solidFill>
              <a:latin typeface="Arial Nova Cond Light" panose="020B0306020202020204" pitchFamily="34" charset="0"/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D5B9D6CD-C039-6053-E379-62867D21A8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60165" y="2126368"/>
            <a:ext cx="5948661" cy="3498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494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0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7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: Top Corners One Rounded and One Snipped 11">
            <a:extLst>
              <a:ext uri="{FF2B5EF4-FFF2-40B4-BE49-F238E27FC236}">
                <a16:creationId xmlns:a16="http://schemas.microsoft.com/office/drawing/2014/main" id="{95946901-DD99-126C-C865-BCE3FA7EEC69}"/>
              </a:ext>
            </a:extLst>
          </p:cNvPr>
          <p:cNvSpPr>
            <a:spLocks/>
          </p:cNvSpPr>
          <p:nvPr/>
        </p:nvSpPr>
        <p:spPr>
          <a:xfrm>
            <a:off x="4921479" y="1854206"/>
            <a:ext cx="6608533" cy="4111625"/>
          </a:xfrm>
          <a:prstGeom prst="snipRoundRect">
            <a:avLst>
              <a:gd name="adj1" fmla="val 0"/>
              <a:gd name="adj2" fmla="val 0"/>
            </a:avLst>
          </a:prstGeom>
          <a:solidFill>
            <a:srgbClr val="172E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6000" tIns="0" rIns="0" bIns="0" rtlCol="0" anchor="t"/>
          <a:lstStyle/>
          <a:p>
            <a:r>
              <a:rPr lang="fr-FR" dirty="0">
                <a:solidFill>
                  <a:srgbClr val="F55B60"/>
                </a:solidFill>
                <a:latin typeface="Arial Nova Cond Light" panose="020B0306020202020204" pitchFamily="34" charset="0"/>
              </a:rPr>
              <a:t> </a:t>
            </a:r>
            <a:endParaRPr lang="en-US" dirty="0">
              <a:solidFill>
                <a:srgbClr val="F55B60"/>
              </a:solidFill>
              <a:latin typeface="Arial Nova Cond Light" panose="020B0306020202020204" pitchFamily="34" charset="0"/>
            </a:endParaRP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6E407887-DFCA-23D5-6365-B326C193C4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42935" y="2089520"/>
            <a:ext cx="6165620" cy="3640996"/>
          </a:xfrm>
          <a:prstGeom prst="rect">
            <a:avLst/>
          </a:prstGeom>
        </p:spPr>
      </p:pic>
      <p:sp>
        <p:nvSpPr>
          <p:cNvPr id="8" name="Espace réservé du texte 5">
            <a:extLst>
              <a:ext uri="{FF2B5EF4-FFF2-40B4-BE49-F238E27FC236}">
                <a16:creationId xmlns:a16="http://schemas.microsoft.com/office/drawing/2014/main" id="{FC37148C-E75B-7D8C-37B5-7F1E60727B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Literature Review &amp; Research</a:t>
            </a:r>
          </a:p>
        </p:txBody>
      </p:sp>
      <p:sp>
        <p:nvSpPr>
          <p:cNvPr id="9" name="Espace réservé du texte 6">
            <a:extLst>
              <a:ext uri="{FF2B5EF4-FFF2-40B4-BE49-F238E27FC236}">
                <a16:creationId xmlns:a16="http://schemas.microsoft.com/office/drawing/2014/main" id="{CF4FDC4A-0B2C-6E27-EB7F-3BFBA918C67C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fr-FR" sz="2400" dirty="0"/>
              <a:t>System Power </a:t>
            </a:r>
            <a:r>
              <a:rPr lang="fr-FR" sz="2400" dirty="0" err="1"/>
              <a:t>Supply</a:t>
            </a:r>
            <a:endParaRPr lang="en-US" sz="2400" dirty="0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9AC3E451-F614-47A0-AEAD-8130C0A36C6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8</a:t>
            </a:fld>
            <a:r>
              <a:rPr lang="en-US" dirty="0"/>
              <a:t> </a:t>
            </a:r>
          </a:p>
        </p:txBody>
      </p:sp>
      <p:sp>
        <p:nvSpPr>
          <p:cNvPr id="73" name="Google Shape;73;g85a50c4ca8_0_10"/>
          <p:cNvSpPr txBox="1">
            <a:spLocks noGrp="1"/>
          </p:cNvSpPr>
          <p:nvPr>
            <p:ph type="body" idx="4294967295"/>
          </p:nvPr>
        </p:nvSpPr>
        <p:spPr>
          <a:xfrm>
            <a:off x="696003" y="1844675"/>
            <a:ext cx="4225477" cy="4151313"/>
          </a:xfrm>
          <a:prstGeom prst="rect">
            <a:avLst/>
          </a:prstGeom>
          <a:ln w="19050">
            <a:noFill/>
          </a:ln>
        </p:spPr>
        <p:txBody>
          <a:bodyPr spcFirstLastPara="1" wrap="square" lIns="180000" tIns="0" rIns="180000" bIns="0" numCol="1" anchor="ctr" anchorCtr="0">
            <a:noAutofit/>
          </a:bodyPr>
          <a:lstStyle/>
          <a:p>
            <a:pPr marL="457200" lvl="1" indent="-457200">
              <a:spcAft>
                <a:spcPts val="800"/>
              </a:spcAft>
              <a:buClr>
                <a:srgbClr val="F55B60"/>
              </a:buClr>
              <a:buFont typeface="+mj-lt"/>
              <a:buAutoNum type="arabicPeriod"/>
              <a:tabLst>
                <a:tab pos="457200" algn="l"/>
              </a:tabLst>
            </a:pPr>
            <a:r>
              <a:rPr lang="fr-FR" sz="2000" dirty="0">
                <a:solidFill>
                  <a:srgbClr val="F55B60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Power </a:t>
            </a:r>
            <a:r>
              <a:rPr lang="fr-FR" sz="2000" dirty="0" err="1">
                <a:solidFill>
                  <a:srgbClr val="F55B60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Supply</a:t>
            </a:r>
            <a:r>
              <a:rPr lang="fr-FR" sz="2000" dirty="0">
                <a:solidFill>
                  <a:srgbClr val="F55B60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Source</a:t>
            </a:r>
          </a:p>
          <a:p>
            <a:pPr marL="457200" lvl="1" indent="-457200">
              <a:spcAft>
                <a:spcPts val="800"/>
              </a:spcAft>
              <a:buClr>
                <a:srgbClr val="F55B60"/>
              </a:buClr>
              <a:buFont typeface="+mj-lt"/>
              <a:buAutoNum type="arabicPeriod"/>
              <a:tabLst>
                <a:tab pos="457200" algn="l"/>
              </a:tabLst>
            </a:pPr>
            <a:r>
              <a:rPr lang="fr-FR" sz="2000" dirty="0">
                <a:solidFill>
                  <a:srgbClr val="F55B60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Input </a:t>
            </a:r>
            <a:r>
              <a:rPr lang="fr-FR" sz="2000" dirty="0" err="1">
                <a:solidFill>
                  <a:srgbClr val="F55B60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Supply</a:t>
            </a:r>
            <a:r>
              <a:rPr lang="fr-FR" sz="2000" dirty="0">
                <a:solidFill>
                  <a:srgbClr val="F55B60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Protection</a:t>
            </a:r>
          </a:p>
          <a:p>
            <a:pPr marL="457200" lvl="1" indent="-457200">
              <a:spcAft>
                <a:spcPts val="800"/>
              </a:spcAft>
              <a:buClr>
                <a:srgbClr val="F55B60"/>
              </a:buClr>
              <a:buFont typeface="+mj-lt"/>
              <a:buAutoNum type="arabicPeriod"/>
              <a:tabLst>
                <a:tab pos="457200" algn="l"/>
              </a:tabLst>
            </a:pPr>
            <a:r>
              <a:rPr lang="fr-FR" sz="2000" dirty="0">
                <a:solidFill>
                  <a:srgbClr val="F55B60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Battery Manager</a:t>
            </a:r>
            <a:endParaRPr lang="en-US" sz="2000" dirty="0">
              <a:solidFill>
                <a:srgbClr val="F55B60"/>
              </a:solidFill>
              <a:latin typeface="Arial Nova Cond" panose="020B0506020202020204" pitchFamily="34" charset="0"/>
              <a:cs typeface="Times New Roman" panose="02020603050405020304" pitchFamily="18" charset="0"/>
            </a:endParaRPr>
          </a:p>
          <a:p>
            <a:pPr marL="1085850" lvl="2" indent="-285750">
              <a:spcAft>
                <a:spcPts val="800"/>
              </a:spcAft>
              <a:buClr>
                <a:schemeClr val="bg1"/>
              </a:buClr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600" dirty="0">
                <a:solidFill>
                  <a:srgbClr val="40BFDA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Battery</a:t>
            </a:r>
            <a:r>
              <a:rPr lang="en-US" sz="16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FFC000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Charger</a:t>
            </a:r>
          </a:p>
          <a:p>
            <a:pPr marL="1085850" lvl="2" indent="-285750">
              <a:spcAft>
                <a:spcPts val="800"/>
              </a:spcAft>
              <a:buClr>
                <a:schemeClr val="bg1"/>
              </a:buClr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600" dirty="0">
                <a:solidFill>
                  <a:srgbClr val="40BFDA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Battery</a:t>
            </a:r>
            <a:r>
              <a:rPr lang="en-US" sz="16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FFC000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Protection</a:t>
            </a:r>
          </a:p>
          <a:p>
            <a:pPr marL="1085850" lvl="2" indent="-285750">
              <a:spcAft>
                <a:spcPts val="800"/>
              </a:spcAft>
              <a:buClr>
                <a:schemeClr val="bg1"/>
              </a:buClr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600" dirty="0">
                <a:solidFill>
                  <a:srgbClr val="40BFDA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Power Source </a:t>
            </a:r>
            <a:r>
              <a:rPr lang="en-US" sz="1600" dirty="0">
                <a:solidFill>
                  <a:srgbClr val="FFC000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Switch</a:t>
            </a:r>
          </a:p>
          <a:p>
            <a:pPr marL="457200" lvl="1" indent="-457200">
              <a:spcAft>
                <a:spcPts val="800"/>
              </a:spcAft>
              <a:buClr>
                <a:srgbClr val="F55B60"/>
              </a:buClr>
              <a:buFont typeface="+mj-lt"/>
              <a:buAutoNum type="arabicPeriod"/>
              <a:tabLst>
                <a:tab pos="457200" algn="l"/>
              </a:tabLst>
            </a:pPr>
            <a:r>
              <a:rPr lang="fr-FR" sz="2000" dirty="0">
                <a:solidFill>
                  <a:srgbClr val="F55B60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System </a:t>
            </a:r>
            <a:r>
              <a:rPr lang="fr-FR" sz="2000" dirty="0" err="1">
                <a:solidFill>
                  <a:srgbClr val="F55B60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Supply</a:t>
            </a:r>
            <a:r>
              <a:rPr lang="fr-FR" sz="2000" dirty="0">
                <a:solidFill>
                  <a:srgbClr val="F55B60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Manager</a:t>
            </a:r>
          </a:p>
          <a:p>
            <a:pPr marL="457200" lvl="1" indent="-457200">
              <a:spcAft>
                <a:spcPts val="800"/>
              </a:spcAft>
              <a:buClr>
                <a:srgbClr val="F55B60"/>
              </a:buClr>
              <a:buFont typeface="+mj-lt"/>
              <a:buAutoNum type="arabicPeriod"/>
              <a:tabLst>
                <a:tab pos="457200" algn="l"/>
              </a:tabLst>
            </a:pPr>
            <a:r>
              <a:rPr lang="fr-FR" sz="2000" dirty="0">
                <a:solidFill>
                  <a:srgbClr val="F55B60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Battery </a:t>
            </a:r>
            <a:r>
              <a:rPr lang="fr-FR" sz="2000" dirty="0" err="1">
                <a:solidFill>
                  <a:srgbClr val="F55B60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Level</a:t>
            </a:r>
            <a:r>
              <a:rPr lang="fr-FR" sz="2000" dirty="0">
                <a:solidFill>
                  <a:srgbClr val="F55B60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Monitoring</a:t>
            </a:r>
          </a:p>
          <a:p>
            <a:pPr marL="457200" lvl="1" indent="-457200">
              <a:spcAft>
                <a:spcPts val="800"/>
              </a:spcAft>
              <a:buClr>
                <a:srgbClr val="F55B60"/>
              </a:buClr>
              <a:buFont typeface="+mj-lt"/>
              <a:buAutoNum type="arabicPeriod"/>
              <a:tabLst>
                <a:tab pos="457200" algn="l"/>
              </a:tabLst>
            </a:pPr>
            <a:r>
              <a:rPr lang="fr-FR" sz="2000" dirty="0">
                <a:solidFill>
                  <a:srgbClr val="F55B60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Power </a:t>
            </a:r>
            <a:r>
              <a:rPr lang="fr-FR" sz="2000" dirty="0" err="1">
                <a:solidFill>
                  <a:srgbClr val="F55B60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Supply</a:t>
            </a:r>
            <a:r>
              <a:rPr lang="fr-FR" sz="2000" dirty="0">
                <a:solidFill>
                  <a:srgbClr val="F55B60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Indicator</a:t>
            </a:r>
          </a:p>
          <a:p>
            <a:pPr marL="457200" lvl="1" indent="-457200">
              <a:spcAft>
                <a:spcPts val="800"/>
              </a:spcAft>
              <a:buClr>
                <a:srgbClr val="F55B60"/>
              </a:buClr>
              <a:buFont typeface="+mj-lt"/>
              <a:buAutoNum type="arabicPeriod"/>
              <a:tabLst>
                <a:tab pos="457200" algn="l"/>
              </a:tabLst>
            </a:pPr>
            <a:r>
              <a:rPr lang="fr-FR" sz="2000" dirty="0">
                <a:solidFill>
                  <a:srgbClr val="F55B60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System </a:t>
            </a:r>
            <a:r>
              <a:rPr lang="fr-FR" sz="2000" dirty="0" err="1">
                <a:solidFill>
                  <a:srgbClr val="F55B60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Supply</a:t>
            </a:r>
            <a:r>
              <a:rPr lang="fr-FR" sz="2000" dirty="0">
                <a:solidFill>
                  <a:srgbClr val="F55B60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2000" dirty="0" err="1">
                <a:solidFill>
                  <a:srgbClr val="F55B60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Measure</a:t>
            </a:r>
            <a:r>
              <a:rPr lang="fr-FR" sz="2000" dirty="0">
                <a:solidFill>
                  <a:srgbClr val="F55B60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/Switch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502FA9C5-A237-01BD-2F5A-1E1C84E7932A}"/>
              </a:ext>
            </a:extLst>
          </p:cNvPr>
          <p:cNvGrpSpPr/>
          <p:nvPr/>
        </p:nvGrpSpPr>
        <p:grpSpPr>
          <a:xfrm>
            <a:off x="4926477" y="1844675"/>
            <a:ext cx="3195172" cy="4111626"/>
            <a:chOff x="4921479" y="1844675"/>
            <a:chExt cx="3200170" cy="4111626"/>
          </a:xfrm>
        </p:grpSpPr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E5D7624D-C608-C425-A0FD-F01C96EFA864}"/>
                </a:ext>
              </a:extLst>
            </p:cNvPr>
            <p:cNvSpPr/>
            <p:nvPr/>
          </p:nvSpPr>
          <p:spPr>
            <a:xfrm>
              <a:off x="4921480" y="1844675"/>
              <a:ext cx="3200169" cy="4111626"/>
            </a:xfrm>
            <a:custGeom>
              <a:avLst/>
              <a:gdLst>
                <a:gd name="connsiteX0" fmla="*/ 0 w 3206750"/>
                <a:gd name="connsiteY0" fmla="*/ 0 h 4127500"/>
                <a:gd name="connsiteX1" fmla="*/ 0 w 3206750"/>
                <a:gd name="connsiteY1" fmla="*/ 4127500 h 4127500"/>
                <a:gd name="connsiteX2" fmla="*/ 2279650 w 3206750"/>
                <a:gd name="connsiteY2" fmla="*/ 4127500 h 4127500"/>
                <a:gd name="connsiteX3" fmla="*/ 2279650 w 3206750"/>
                <a:gd name="connsiteY3" fmla="*/ 3219450 h 4127500"/>
                <a:gd name="connsiteX4" fmla="*/ 1073150 w 3206750"/>
                <a:gd name="connsiteY4" fmla="*/ 3219450 h 4127500"/>
                <a:gd name="connsiteX5" fmla="*/ 1073150 w 3206750"/>
                <a:gd name="connsiteY5" fmla="*/ 1390650 h 4127500"/>
                <a:gd name="connsiteX6" fmla="*/ 3206750 w 3206750"/>
                <a:gd name="connsiteY6" fmla="*/ 1390650 h 4127500"/>
                <a:gd name="connsiteX7" fmla="*/ 3206750 w 3206750"/>
                <a:gd name="connsiteY7" fmla="*/ 0 h 4127500"/>
                <a:gd name="connsiteX8" fmla="*/ 0 w 3206750"/>
                <a:gd name="connsiteY8" fmla="*/ 0 h 4127500"/>
                <a:gd name="connsiteX0" fmla="*/ 0 w 3206750"/>
                <a:gd name="connsiteY0" fmla="*/ 0 h 4127500"/>
                <a:gd name="connsiteX1" fmla="*/ 0 w 3206750"/>
                <a:gd name="connsiteY1" fmla="*/ 4127500 h 4127500"/>
                <a:gd name="connsiteX2" fmla="*/ 2279650 w 3206750"/>
                <a:gd name="connsiteY2" fmla="*/ 4127500 h 4127500"/>
                <a:gd name="connsiteX3" fmla="*/ 2279650 w 3206750"/>
                <a:gd name="connsiteY3" fmla="*/ 3219450 h 4127500"/>
                <a:gd name="connsiteX4" fmla="*/ 1073150 w 3206750"/>
                <a:gd name="connsiteY4" fmla="*/ 3219450 h 4127500"/>
                <a:gd name="connsiteX5" fmla="*/ 1113716 w 3206750"/>
                <a:gd name="connsiteY5" fmla="*/ 1388260 h 4127500"/>
                <a:gd name="connsiteX6" fmla="*/ 3206750 w 3206750"/>
                <a:gd name="connsiteY6" fmla="*/ 1390650 h 4127500"/>
                <a:gd name="connsiteX7" fmla="*/ 3206750 w 3206750"/>
                <a:gd name="connsiteY7" fmla="*/ 0 h 4127500"/>
                <a:gd name="connsiteX8" fmla="*/ 0 w 3206750"/>
                <a:gd name="connsiteY8" fmla="*/ 0 h 4127500"/>
                <a:gd name="connsiteX0" fmla="*/ 0 w 3206750"/>
                <a:gd name="connsiteY0" fmla="*/ 0 h 4127500"/>
                <a:gd name="connsiteX1" fmla="*/ 0 w 3206750"/>
                <a:gd name="connsiteY1" fmla="*/ 4127500 h 4127500"/>
                <a:gd name="connsiteX2" fmla="*/ 2279650 w 3206750"/>
                <a:gd name="connsiteY2" fmla="*/ 4127500 h 4127500"/>
                <a:gd name="connsiteX3" fmla="*/ 2279650 w 3206750"/>
                <a:gd name="connsiteY3" fmla="*/ 3219450 h 4127500"/>
                <a:gd name="connsiteX4" fmla="*/ 1113715 w 3206750"/>
                <a:gd name="connsiteY4" fmla="*/ 3219450 h 4127500"/>
                <a:gd name="connsiteX5" fmla="*/ 1113716 w 3206750"/>
                <a:gd name="connsiteY5" fmla="*/ 1388260 h 4127500"/>
                <a:gd name="connsiteX6" fmla="*/ 3206750 w 3206750"/>
                <a:gd name="connsiteY6" fmla="*/ 1390650 h 4127500"/>
                <a:gd name="connsiteX7" fmla="*/ 3206750 w 3206750"/>
                <a:gd name="connsiteY7" fmla="*/ 0 h 4127500"/>
                <a:gd name="connsiteX8" fmla="*/ 0 w 3206750"/>
                <a:gd name="connsiteY8" fmla="*/ 0 h 4127500"/>
                <a:gd name="connsiteX0" fmla="*/ 0 w 3206750"/>
                <a:gd name="connsiteY0" fmla="*/ 0 h 4127500"/>
                <a:gd name="connsiteX1" fmla="*/ 0 w 3206750"/>
                <a:gd name="connsiteY1" fmla="*/ 4127500 h 4127500"/>
                <a:gd name="connsiteX2" fmla="*/ 2279650 w 3206750"/>
                <a:gd name="connsiteY2" fmla="*/ 4127500 h 4127500"/>
                <a:gd name="connsiteX3" fmla="*/ 2279650 w 3206750"/>
                <a:gd name="connsiteY3" fmla="*/ 3219450 h 4127500"/>
                <a:gd name="connsiteX4" fmla="*/ 1113715 w 3206750"/>
                <a:gd name="connsiteY4" fmla="*/ 3219450 h 4127500"/>
                <a:gd name="connsiteX5" fmla="*/ 1116103 w 3206750"/>
                <a:gd name="connsiteY5" fmla="*/ 1388260 h 4127500"/>
                <a:gd name="connsiteX6" fmla="*/ 3206750 w 3206750"/>
                <a:gd name="connsiteY6" fmla="*/ 1390650 h 4127500"/>
                <a:gd name="connsiteX7" fmla="*/ 3206750 w 3206750"/>
                <a:gd name="connsiteY7" fmla="*/ 0 h 4127500"/>
                <a:gd name="connsiteX8" fmla="*/ 0 w 3206750"/>
                <a:gd name="connsiteY8" fmla="*/ 0 h 4127500"/>
                <a:gd name="connsiteX0" fmla="*/ 0 w 3206750"/>
                <a:gd name="connsiteY0" fmla="*/ 0 h 4127500"/>
                <a:gd name="connsiteX1" fmla="*/ 0 w 3206750"/>
                <a:gd name="connsiteY1" fmla="*/ 4127500 h 4127500"/>
                <a:gd name="connsiteX2" fmla="*/ 2279650 w 3206750"/>
                <a:gd name="connsiteY2" fmla="*/ 4127500 h 4127500"/>
                <a:gd name="connsiteX3" fmla="*/ 2279650 w 3206750"/>
                <a:gd name="connsiteY3" fmla="*/ 3219450 h 4127500"/>
                <a:gd name="connsiteX4" fmla="*/ 1336422 w 3206750"/>
                <a:gd name="connsiteY4" fmla="*/ 3232199 h 4127500"/>
                <a:gd name="connsiteX5" fmla="*/ 1116103 w 3206750"/>
                <a:gd name="connsiteY5" fmla="*/ 1388260 h 4127500"/>
                <a:gd name="connsiteX6" fmla="*/ 3206750 w 3206750"/>
                <a:gd name="connsiteY6" fmla="*/ 1390650 h 4127500"/>
                <a:gd name="connsiteX7" fmla="*/ 3206750 w 3206750"/>
                <a:gd name="connsiteY7" fmla="*/ 0 h 4127500"/>
                <a:gd name="connsiteX8" fmla="*/ 0 w 3206750"/>
                <a:gd name="connsiteY8" fmla="*/ 0 h 4127500"/>
                <a:gd name="connsiteX0" fmla="*/ 0 w 3206750"/>
                <a:gd name="connsiteY0" fmla="*/ 0 h 4127500"/>
                <a:gd name="connsiteX1" fmla="*/ 0 w 3206750"/>
                <a:gd name="connsiteY1" fmla="*/ 4127500 h 4127500"/>
                <a:gd name="connsiteX2" fmla="*/ 2279650 w 3206750"/>
                <a:gd name="connsiteY2" fmla="*/ 4127500 h 4127500"/>
                <a:gd name="connsiteX3" fmla="*/ 2279650 w 3206750"/>
                <a:gd name="connsiteY3" fmla="*/ 3219450 h 4127500"/>
                <a:gd name="connsiteX4" fmla="*/ 1336422 w 3206750"/>
                <a:gd name="connsiteY4" fmla="*/ 3232199 h 4127500"/>
                <a:gd name="connsiteX5" fmla="*/ 1345174 w 3206750"/>
                <a:gd name="connsiteY5" fmla="*/ 1375511 h 4127500"/>
                <a:gd name="connsiteX6" fmla="*/ 3206750 w 3206750"/>
                <a:gd name="connsiteY6" fmla="*/ 1390650 h 4127500"/>
                <a:gd name="connsiteX7" fmla="*/ 3206750 w 3206750"/>
                <a:gd name="connsiteY7" fmla="*/ 0 h 4127500"/>
                <a:gd name="connsiteX8" fmla="*/ 0 w 3206750"/>
                <a:gd name="connsiteY8" fmla="*/ 0 h 4127500"/>
                <a:gd name="connsiteX0" fmla="*/ 0 w 3206750"/>
                <a:gd name="connsiteY0" fmla="*/ 0 h 4127500"/>
                <a:gd name="connsiteX1" fmla="*/ 0 w 3206750"/>
                <a:gd name="connsiteY1" fmla="*/ 4127500 h 4127500"/>
                <a:gd name="connsiteX2" fmla="*/ 2279650 w 3206750"/>
                <a:gd name="connsiteY2" fmla="*/ 4127500 h 4127500"/>
                <a:gd name="connsiteX3" fmla="*/ 2279650 w 3206750"/>
                <a:gd name="connsiteY3" fmla="*/ 3219450 h 4127500"/>
                <a:gd name="connsiteX4" fmla="*/ 1336422 w 3206750"/>
                <a:gd name="connsiteY4" fmla="*/ 3232199 h 4127500"/>
                <a:gd name="connsiteX5" fmla="*/ 1338811 w 3206750"/>
                <a:gd name="connsiteY5" fmla="*/ 1388260 h 4127500"/>
                <a:gd name="connsiteX6" fmla="*/ 3206750 w 3206750"/>
                <a:gd name="connsiteY6" fmla="*/ 1390650 h 4127500"/>
                <a:gd name="connsiteX7" fmla="*/ 3206750 w 3206750"/>
                <a:gd name="connsiteY7" fmla="*/ 0 h 4127500"/>
                <a:gd name="connsiteX8" fmla="*/ 0 w 3206750"/>
                <a:gd name="connsiteY8" fmla="*/ 0 h 4127500"/>
                <a:gd name="connsiteX0" fmla="*/ 0 w 3206750"/>
                <a:gd name="connsiteY0" fmla="*/ 0 h 4127500"/>
                <a:gd name="connsiteX1" fmla="*/ 0 w 3206750"/>
                <a:gd name="connsiteY1" fmla="*/ 4127500 h 4127500"/>
                <a:gd name="connsiteX2" fmla="*/ 2279650 w 3206750"/>
                <a:gd name="connsiteY2" fmla="*/ 4127500 h 4127500"/>
                <a:gd name="connsiteX3" fmla="*/ 2279650 w 3206750"/>
                <a:gd name="connsiteY3" fmla="*/ 3219450 h 4127500"/>
                <a:gd name="connsiteX4" fmla="*/ 1330059 w 3206750"/>
                <a:gd name="connsiteY4" fmla="*/ 3219450 h 4127500"/>
                <a:gd name="connsiteX5" fmla="*/ 1338811 w 3206750"/>
                <a:gd name="connsiteY5" fmla="*/ 1388260 h 4127500"/>
                <a:gd name="connsiteX6" fmla="*/ 3206750 w 3206750"/>
                <a:gd name="connsiteY6" fmla="*/ 1390650 h 4127500"/>
                <a:gd name="connsiteX7" fmla="*/ 3206750 w 3206750"/>
                <a:gd name="connsiteY7" fmla="*/ 0 h 4127500"/>
                <a:gd name="connsiteX8" fmla="*/ 0 w 3206750"/>
                <a:gd name="connsiteY8" fmla="*/ 0 h 4127500"/>
                <a:gd name="connsiteX0" fmla="*/ 0 w 3206750"/>
                <a:gd name="connsiteY0" fmla="*/ 0 h 4127500"/>
                <a:gd name="connsiteX1" fmla="*/ 0 w 3206750"/>
                <a:gd name="connsiteY1" fmla="*/ 4127500 h 4127500"/>
                <a:gd name="connsiteX2" fmla="*/ 2279650 w 3206750"/>
                <a:gd name="connsiteY2" fmla="*/ 4127500 h 4127500"/>
                <a:gd name="connsiteX3" fmla="*/ 2279650 w 3206750"/>
                <a:gd name="connsiteY3" fmla="*/ 3219450 h 4127500"/>
                <a:gd name="connsiteX4" fmla="*/ 1330059 w 3206750"/>
                <a:gd name="connsiteY4" fmla="*/ 3219450 h 4127500"/>
                <a:gd name="connsiteX5" fmla="*/ 1243366 w 3206750"/>
                <a:gd name="connsiteY5" fmla="*/ 1391447 h 4127500"/>
                <a:gd name="connsiteX6" fmla="*/ 3206750 w 3206750"/>
                <a:gd name="connsiteY6" fmla="*/ 1390650 h 4127500"/>
                <a:gd name="connsiteX7" fmla="*/ 3206750 w 3206750"/>
                <a:gd name="connsiteY7" fmla="*/ 0 h 4127500"/>
                <a:gd name="connsiteX8" fmla="*/ 0 w 3206750"/>
                <a:gd name="connsiteY8" fmla="*/ 0 h 4127500"/>
                <a:gd name="connsiteX0" fmla="*/ 0 w 3206750"/>
                <a:gd name="connsiteY0" fmla="*/ 0 h 4127500"/>
                <a:gd name="connsiteX1" fmla="*/ 0 w 3206750"/>
                <a:gd name="connsiteY1" fmla="*/ 4127500 h 4127500"/>
                <a:gd name="connsiteX2" fmla="*/ 2279650 w 3206750"/>
                <a:gd name="connsiteY2" fmla="*/ 4127500 h 4127500"/>
                <a:gd name="connsiteX3" fmla="*/ 2279650 w 3206750"/>
                <a:gd name="connsiteY3" fmla="*/ 3219450 h 4127500"/>
                <a:gd name="connsiteX4" fmla="*/ 1234613 w 3206750"/>
                <a:gd name="connsiteY4" fmla="*/ 3216262 h 4127500"/>
                <a:gd name="connsiteX5" fmla="*/ 1243366 w 3206750"/>
                <a:gd name="connsiteY5" fmla="*/ 1391447 h 4127500"/>
                <a:gd name="connsiteX6" fmla="*/ 3206750 w 3206750"/>
                <a:gd name="connsiteY6" fmla="*/ 1390650 h 4127500"/>
                <a:gd name="connsiteX7" fmla="*/ 3206750 w 3206750"/>
                <a:gd name="connsiteY7" fmla="*/ 0 h 4127500"/>
                <a:gd name="connsiteX8" fmla="*/ 0 w 3206750"/>
                <a:gd name="connsiteY8" fmla="*/ 0 h 4127500"/>
                <a:gd name="connsiteX0" fmla="*/ 0 w 3206750"/>
                <a:gd name="connsiteY0" fmla="*/ 0 h 4129890"/>
                <a:gd name="connsiteX1" fmla="*/ 0 w 3206750"/>
                <a:gd name="connsiteY1" fmla="*/ 4127500 h 4129890"/>
                <a:gd name="connsiteX2" fmla="*/ 2212838 w 3206750"/>
                <a:gd name="connsiteY2" fmla="*/ 4129890 h 4129890"/>
                <a:gd name="connsiteX3" fmla="*/ 2279650 w 3206750"/>
                <a:gd name="connsiteY3" fmla="*/ 3219450 h 4129890"/>
                <a:gd name="connsiteX4" fmla="*/ 1234613 w 3206750"/>
                <a:gd name="connsiteY4" fmla="*/ 3216262 h 4129890"/>
                <a:gd name="connsiteX5" fmla="*/ 1243366 w 3206750"/>
                <a:gd name="connsiteY5" fmla="*/ 1391447 h 4129890"/>
                <a:gd name="connsiteX6" fmla="*/ 3206750 w 3206750"/>
                <a:gd name="connsiteY6" fmla="*/ 1390650 h 4129890"/>
                <a:gd name="connsiteX7" fmla="*/ 3206750 w 3206750"/>
                <a:gd name="connsiteY7" fmla="*/ 0 h 4129890"/>
                <a:gd name="connsiteX8" fmla="*/ 0 w 3206750"/>
                <a:gd name="connsiteY8" fmla="*/ 0 h 4129890"/>
                <a:gd name="connsiteX0" fmla="*/ 0 w 3206750"/>
                <a:gd name="connsiteY0" fmla="*/ 0 h 4129890"/>
                <a:gd name="connsiteX1" fmla="*/ 0 w 3206750"/>
                <a:gd name="connsiteY1" fmla="*/ 4127500 h 4129890"/>
                <a:gd name="connsiteX2" fmla="*/ 2212838 w 3206750"/>
                <a:gd name="connsiteY2" fmla="*/ 4129890 h 4129890"/>
                <a:gd name="connsiteX3" fmla="*/ 2234313 w 3206750"/>
                <a:gd name="connsiteY3" fmla="*/ 3217060 h 4129890"/>
                <a:gd name="connsiteX4" fmla="*/ 1234613 w 3206750"/>
                <a:gd name="connsiteY4" fmla="*/ 3216262 h 4129890"/>
                <a:gd name="connsiteX5" fmla="*/ 1243366 w 3206750"/>
                <a:gd name="connsiteY5" fmla="*/ 1391447 h 4129890"/>
                <a:gd name="connsiteX6" fmla="*/ 3206750 w 3206750"/>
                <a:gd name="connsiteY6" fmla="*/ 1390650 h 4129890"/>
                <a:gd name="connsiteX7" fmla="*/ 3206750 w 3206750"/>
                <a:gd name="connsiteY7" fmla="*/ 0 h 4129890"/>
                <a:gd name="connsiteX8" fmla="*/ 0 w 3206750"/>
                <a:gd name="connsiteY8" fmla="*/ 0 h 4129890"/>
                <a:gd name="connsiteX0" fmla="*/ 0 w 3206750"/>
                <a:gd name="connsiteY0" fmla="*/ 0 h 4127500"/>
                <a:gd name="connsiteX1" fmla="*/ 0 w 3206750"/>
                <a:gd name="connsiteY1" fmla="*/ 4127500 h 4127500"/>
                <a:gd name="connsiteX2" fmla="*/ 2236700 w 3206750"/>
                <a:gd name="connsiteY2" fmla="*/ 4127500 h 4127500"/>
                <a:gd name="connsiteX3" fmla="*/ 2234313 w 3206750"/>
                <a:gd name="connsiteY3" fmla="*/ 3217060 h 4127500"/>
                <a:gd name="connsiteX4" fmla="*/ 1234613 w 3206750"/>
                <a:gd name="connsiteY4" fmla="*/ 3216262 h 4127500"/>
                <a:gd name="connsiteX5" fmla="*/ 1243366 w 3206750"/>
                <a:gd name="connsiteY5" fmla="*/ 1391447 h 4127500"/>
                <a:gd name="connsiteX6" fmla="*/ 3206750 w 3206750"/>
                <a:gd name="connsiteY6" fmla="*/ 1390650 h 4127500"/>
                <a:gd name="connsiteX7" fmla="*/ 3206750 w 3206750"/>
                <a:gd name="connsiteY7" fmla="*/ 0 h 4127500"/>
                <a:gd name="connsiteX8" fmla="*/ 0 w 3206750"/>
                <a:gd name="connsiteY8" fmla="*/ 0 h 412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06750" h="4127500">
                  <a:moveTo>
                    <a:pt x="0" y="0"/>
                  </a:moveTo>
                  <a:lnTo>
                    <a:pt x="0" y="4127500"/>
                  </a:lnTo>
                  <a:lnTo>
                    <a:pt x="2236700" y="4127500"/>
                  </a:lnTo>
                  <a:cubicBezTo>
                    <a:pt x="2235904" y="3824020"/>
                    <a:pt x="2235109" y="3520540"/>
                    <a:pt x="2234313" y="3217060"/>
                  </a:cubicBezTo>
                  <a:lnTo>
                    <a:pt x="1234613" y="3216262"/>
                  </a:lnTo>
                  <a:cubicBezTo>
                    <a:pt x="1234613" y="2605865"/>
                    <a:pt x="1243366" y="2001844"/>
                    <a:pt x="1243366" y="1391447"/>
                  </a:cubicBezTo>
                  <a:lnTo>
                    <a:pt x="3206750" y="1390650"/>
                  </a:lnTo>
                  <a:lnTo>
                    <a:pt x="320675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000">
                <a:alpha val="20000"/>
              </a:srgbClr>
            </a:solidFill>
            <a:ln w="19050">
              <a:solidFill>
                <a:srgbClr val="FFC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D1DF96EE-8A42-BBD9-3E44-7FE9DABF5C68}"/>
                </a:ext>
              </a:extLst>
            </p:cNvPr>
            <p:cNvSpPr txBox="1"/>
            <p:nvPr/>
          </p:nvSpPr>
          <p:spPr>
            <a:xfrm>
              <a:off x="4921479" y="2853439"/>
              <a:ext cx="1111021" cy="409571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pPr algn="ctr"/>
              <a:r>
                <a:rPr lang="fr-FR" sz="2000" b="1" dirty="0">
                  <a:solidFill>
                    <a:srgbClr val="F55B60"/>
                  </a:solidFill>
                  <a:latin typeface="Arial Nova Cond" panose="020B0506020202020204" pitchFamily="34" charset="0"/>
                </a:rPr>
                <a:t>1</a:t>
              </a: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9F066947-5D3C-92C7-18A0-655847ACF70B}"/>
              </a:ext>
            </a:extLst>
          </p:cNvPr>
          <p:cNvGrpSpPr/>
          <p:nvPr/>
        </p:nvGrpSpPr>
        <p:grpSpPr>
          <a:xfrm>
            <a:off x="9632947" y="1844676"/>
            <a:ext cx="1899564" cy="2298699"/>
            <a:chOff x="9632947" y="1844676"/>
            <a:chExt cx="1899564" cy="2298699"/>
          </a:xfrm>
        </p:grpSpPr>
        <p:sp>
          <p:nvSpPr>
            <p:cNvPr id="37" name="L-Shape 36">
              <a:extLst>
                <a:ext uri="{FF2B5EF4-FFF2-40B4-BE49-F238E27FC236}">
                  <a16:creationId xmlns:a16="http://schemas.microsoft.com/office/drawing/2014/main" id="{F3470021-2263-E68D-8AAA-E3D6BB9D6057}"/>
                </a:ext>
              </a:extLst>
            </p:cNvPr>
            <p:cNvSpPr/>
            <p:nvPr/>
          </p:nvSpPr>
          <p:spPr>
            <a:xfrm rot="5400000">
              <a:off x="9433379" y="2044244"/>
              <a:ext cx="2298699" cy="1899564"/>
            </a:xfrm>
            <a:prstGeom prst="corner">
              <a:avLst>
                <a:gd name="adj1" fmla="val 47673"/>
                <a:gd name="adj2" fmla="val 60514"/>
              </a:avLst>
            </a:prstGeom>
            <a:solidFill>
              <a:srgbClr val="FFC000">
                <a:alpha val="20000"/>
              </a:srgbClr>
            </a:solidFill>
            <a:ln w="19050">
              <a:solidFill>
                <a:srgbClr val="FFC000"/>
              </a:solidFill>
              <a:prstDash val="dash"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t"/>
            <a:lstStyle/>
            <a:p>
              <a:endParaRPr lang="en-US" sz="1400" dirty="0">
                <a:solidFill>
                  <a:srgbClr val="FFC000"/>
                </a:solidFill>
                <a:latin typeface="Arial Nova Cond Light" panose="020B0306020202020204" pitchFamily="34" charset="0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D4C7B61E-5FF0-AB74-73D7-5AF63CCD2965}"/>
                </a:ext>
              </a:extLst>
            </p:cNvPr>
            <p:cNvSpPr txBox="1"/>
            <p:nvPr/>
          </p:nvSpPr>
          <p:spPr>
            <a:xfrm>
              <a:off x="11031097" y="2647950"/>
              <a:ext cx="501413" cy="330202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pPr algn="ctr"/>
              <a:r>
                <a:rPr lang="fr-FR" sz="2000" b="1" dirty="0">
                  <a:solidFill>
                    <a:srgbClr val="F55B60"/>
                  </a:solidFill>
                  <a:latin typeface="Arial Nova Cond" panose="020B0506020202020204" pitchFamily="34" charset="0"/>
                </a:rPr>
                <a:t>4</a:t>
              </a: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A9C9FC04-530E-0C91-C4D2-1271ED83C90E}"/>
              </a:ext>
            </a:extLst>
          </p:cNvPr>
          <p:cNvGrpSpPr/>
          <p:nvPr/>
        </p:nvGrpSpPr>
        <p:grpSpPr>
          <a:xfrm>
            <a:off x="6274032" y="3390897"/>
            <a:ext cx="1476145" cy="747715"/>
            <a:chOff x="6274032" y="3390897"/>
            <a:chExt cx="1476145" cy="747715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BB54D4A2-5390-EE0B-78B4-DF038B4DEEDA}"/>
                </a:ext>
              </a:extLst>
            </p:cNvPr>
            <p:cNvSpPr/>
            <p:nvPr/>
          </p:nvSpPr>
          <p:spPr>
            <a:xfrm>
              <a:off x="6315075" y="3390900"/>
              <a:ext cx="1435102" cy="747712"/>
            </a:xfrm>
            <a:prstGeom prst="rect">
              <a:avLst/>
            </a:prstGeom>
            <a:solidFill>
              <a:srgbClr val="FFC000">
                <a:alpha val="20000"/>
              </a:srgbClr>
            </a:solidFill>
            <a:ln w="19050">
              <a:solidFill>
                <a:srgbClr val="FFC000"/>
              </a:solidFill>
              <a:prstDash val="dash"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lIns="72000" tIns="36000" rIns="72000" bIns="36000" rtlCol="0" anchor="ctr"/>
            <a:lstStyle/>
            <a:p>
              <a:endParaRPr lang="fr-FR" b="1" dirty="0">
                <a:solidFill>
                  <a:srgbClr val="F55B60"/>
                </a:solidFill>
                <a:latin typeface="Arial Nova Cond Light" panose="020B0306020202020204" pitchFamily="34" charset="0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1B2F85EA-4574-4D00-95EA-8BB5DE2A89DA}"/>
                </a:ext>
              </a:extLst>
            </p:cNvPr>
            <p:cNvSpPr txBox="1"/>
            <p:nvPr/>
          </p:nvSpPr>
          <p:spPr>
            <a:xfrm>
              <a:off x="6274032" y="3390897"/>
              <a:ext cx="552218" cy="369939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pPr algn="ctr"/>
              <a:r>
                <a:rPr lang="fr-FR" sz="2000" b="1" dirty="0">
                  <a:solidFill>
                    <a:srgbClr val="F55B60"/>
                  </a:solidFill>
                  <a:latin typeface="Arial Nova Cond" panose="020B0506020202020204" pitchFamily="34" charset="0"/>
                </a:rPr>
                <a:t>2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61B0DF4B-B4E5-67A7-3ED2-3AA4ED4289BD}"/>
              </a:ext>
            </a:extLst>
          </p:cNvPr>
          <p:cNvGrpSpPr/>
          <p:nvPr/>
        </p:nvGrpSpPr>
        <p:grpSpPr>
          <a:xfrm>
            <a:off x="6310077" y="4289425"/>
            <a:ext cx="3161624" cy="1666872"/>
            <a:chOff x="6310077" y="4289425"/>
            <a:chExt cx="3161624" cy="1666872"/>
          </a:xfrm>
        </p:grpSpPr>
        <p:sp>
          <p:nvSpPr>
            <p:cNvPr id="43" name="L-Shape 42">
              <a:extLst>
                <a:ext uri="{FF2B5EF4-FFF2-40B4-BE49-F238E27FC236}">
                  <a16:creationId xmlns:a16="http://schemas.microsoft.com/office/drawing/2014/main" id="{240A4009-413F-903D-E739-D50B198B3BD6}"/>
                </a:ext>
              </a:extLst>
            </p:cNvPr>
            <p:cNvSpPr/>
            <p:nvPr/>
          </p:nvSpPr>
          <p:spPr>
            <a:xfrm rot="10800000">
              <a:off x="6315075" y="4289425"/>
              <a:ext cx="3156626" cy="1666872"/>
            </a:xfrm>
            <a:prstGeom prst="corner">
              <a:avLst>
                <a:gd name="adj1" fmla="val 36119"/>
                <a:gd name="adj2" fmla="val 129566"/>
              </a:avLst>
            </a:prstGeom>
            <a:solidFill>
              <a:srgbClr val="FFC000">
                <a:alpha val="20000"/>
              </a:srgbClr>
            </a:solidFill>
            <a:ln w="19050">
              <a:solidFill>
                <a:srgbClr val="FFC000"/>
              </a:solidFill>
              <a:prstDash val="dash"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r"/>
              <a:endParaRPr lang="fr-FR" dirty="0">
                <a:solidFill>
                  <a:srgbClr val="FFC000"/>
                </a:solidFill>
                <a:latin typeface="Arial Nova Cond Light" panose="020B0306020202020204" pitchFamily="34" charset="0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0B4CFCE1-DFE6-955F-577A-786D7CFF68CC}"/>
                </a:ext>
              </a:extLst>
            </p:cNvPr>
            <p:cNvSpPr txBox="1"/>
            <p:nvPr/>
          </p:nvSpPr>
          <p:spPr>
            <a:xfrm>
              <a:off x="6310077" y="4463055"/>
              <a:ext cx="366877" cy="436422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pPr algn="ctr"/>
              <a:r>
                <a:rPr lang="fr-FR" sz="2000" b="1" dirty="0">
                  <a:solidFill>
                    <a:srgbClr val="F55B60"/>
                  </a:solidFill>
                  <a:latin typeface="Arial Nova Cond" panose="020B0506020202020204" pitchFamily="34" charset="0"/>
                </a:rPr>
                <a:t>3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43DDD15B-C9AC-EBEA-BD2B-51C38D063524}"/>
              </a:ext>
            </a:extLst>
          </p:cNvPr>
          <p:cNvGrpSpPr/>
          <p:nvPr/>
        </p:nvGrpSpPr>
        <p:grpSpPr>
          <a:xfrm>
            <a:off x="7908924" y="3390896"/>
            <a:ext cx="1565277" cy="747716"/>
            <a:chOff x="7908924" y="3390896"/>
            <a:chExt cx="1565277" cy="747716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3F6CE5FF-211C-FE92-FE77-B9DD31110566}"/>
                </a:ext>
              </a:extLst>
            </p:cNvPr>
            <p:cNvSpPr/>
            <p:nvPr/>
          </p:nvSpPr>
          <p:spPr>
            <a:xfrm>
              <a:off x="7908925" y="3390900"/>
              <a:ext cx="1565276" cy="747712"/>
            </a:xfrm>
            <a:prstGeom prst="rect">
              <a:avLst/>
            </a:prstGeom>
            <a:solidFill>
              <a:srgbClr val="FFC000">
                <a:alpha val="20000"/>
              </a:srgbClr>
            </a:solidFill>
            <a:ln w="19050">
              <a:solidFill>
                <a:srgbClr val="FFC000"/>
              </a:solidFill>
              <a:prstDash val="dash"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lIns="72000" tIns="36000" rIns="72000" bIns="36000" rtlCol="0" anchor="b"/>
            <a:lstStyle/>
            <a:p>
              <a:endParaRPr lang="fr-FR" dirty="0">
                <a:solidFill>
                  <a:srgbClr val="F55B60"/>
                </a:solidFill>
                <a:latin typeface="Arial Nova Cond" panose="020B0506020202020204" pitchFamily="34" charset="0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7C594DF5-A2E9-B97E-5C7B-387CED02F37F}"/>
                </a:ext>
              </a:extLst>
            </p:cNvPr>
            <p:cNvSpPr txBox="1"/>
            <p:nvPr/>
          </p:nvSpPr>
          <p:spPr>
            <a:xfrm>
              <a:off x="7908924" y="3390896"/>
              <a:ext cx="314324" cy="369939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pPr algn="ctr"/>
              <a:r>
                <a:rPr lang="fr-FR" sz="2000" b="1" dirty="0">
                  <a:solidFill>
                    <a:srgbClr val="F55B60"/>
                  </a:solidFill>
                  <a:latin typeface="Arial Nova Cond" panose="020B0506020202020204" pitchFamily="34" charset="0"/>
                </a:rPr>
                <a:t>5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77F57597-312A-22D5-7C26-021E33C57EE8}"/>
              </a:ext>
            </a:extLst>
          </p:cNvPr>
          <p:cNvGrpSpPr/>
          <p:nvPr/>
        </p:nvGrpSpPr>
        <p:grpSpPr>
          <a:xfrm>
            <a:off x="10696576" y="3124200"/>
            <a:ext cx="828438" cy="2841630"/>
            <a:chOff x="10696576" y="3124200"/>
            <a:chExt cx="828438" cy="2841630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AC1CD339-DD0A-64A5-2465-C310BD2CD79C}"/>
                </a:ext>
              </a:extLst>
            </p:cNvPr>
            <p:cNvSpPr/>
            <p:nvPr/>
          </p:nvSpPr>
          <p:spPr>
            <a:xfrm>
              <a:off x="10696576" y="3124200"/>
              <a:ext cx="828438" cy="2841630"/>
            </a:xfrm>
            <a:prstGeom prst="rect">
              <a:avLst/>
            </a:prstGeom>
            <a:solidFill>
              <a:srgbClr val="FFC000">
                <a:alpha val="20000"/>
              </a:srgbClr>
            </a:solidFill>
            <a:ln w="19050">
              <a:solidFill>
                <a:srgbClr val="FFC000"/>
              </a:solidFill>
              <a:prstDash val="dash"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lIns="72000" tIns="36000" rIns="72000" bIns="36000" rtlCol="0" anchor="b"/>
            <a:lstStyle/>
            <a:p>
              <a:endParaRPr lang="fr-FR" dirty="0">
                <a:solidFill>
                  <a:srgbClr val="F55B60"/>
                </a:solidFill>
                <a:latin typeface="Arial Nova Cond" panose="020B0506020202020204" pitchFamily="34" charset="0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34B83D3E-0DD5-4225-39BF-C25CCB6BDAF0}"/>
                </a:ext>
              </a:extLst>
            </p:cNvPr>
            <p:cNvSpPr txBox="1"/>
            <p:nvPr/>
          </p:nvSpPr>
          <p:spPr>
            <a:xfrm>
              <a:off x="11023600" y="4450852"/>
              <a:ext cx="501414" cy="635498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pPr algn="ctr"/>
              <a:r>
                <a:rPr lang="fr-FR" sz="2000" b="1" dirty="0">
                  <a:solidFill>
                    <a:srgbClr val="F55B60"/>
                  </a:solidFill>
                  <a:latin typeface="Arial Nova Cond" panose="020B0506020202020204" pitchFamily="34" charset="0"/>
                </a:rPr>
                <a:t>6</a:t>
              </a: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F6E5C4D6-95AE-A97B-DAFF-4AEF9816E3BA}"/>
              </a:ext>
            </a:extLst>
          </p:cNvPr>
          <p:cNvGrpSpPr/>
          <p:nvPr/>
        </p:nvGrpSpPr>
        <p:grpSpPr>
          <a:xfrm>
            <a:off x="9627950" y="4289425"/>
            <a:ext cx="907378" cy="1666873"/>
            <a:chOff x="9627950" y="4289425"/>
            <a:chExt cx="907378" cy="1666873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297272CA-A64B-7C64-30E2-0844E5180A8E}"/>
                </a:ext>
              </a:extLst>
            </p:cNvPr>
            <p:cNvSpPr/>
            <p:nvPr/>
          </p:nvSpPr>
          <p:spPr>
            <a:xfrm>
              <a:off x="9632948" y="4289425"/>
              <a:ext cx="902380" cy="1666873"/>
            </a:xfrm>
            <a:prstGeom prst="rect">
              <a:avLst/>
            </a:prstGeom>
            <a:solidFill>
              <a:srgbClr val="FFC000">
                <a:alpha val="20000"/>
              </a:srgbClr>
            </a:solidFill>
            <a:ln w="19050">
              <a:solidFill>
                <a:srgbClr val="FFC000"/>
              </a:solidFill>
              <a:prstDash val="dash"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lIns="72000" tIns="36000" rIns="72000" bIns="36000" rtlCol="0" anchor="b"/>
            <a:lstStyle/>
            <a:p>
              <a:endParaRPr lang="fr-FR" dirty="0">
                <a:solidFill>
                  <a:srgbClr val="F55B60"/>
                </a:solidFill>
                <a:latin typeface="Arial Nova Cond" panose="020B0506020202020204" pitchFamily="34" charset="0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7C98B8C7-A626-E63C-8A97-FAEB1FDC3687}"/>
                </a:ext>
              </a:extLst>
            </p:cNvPr>
            <p:cNvSpPr txBox="1"/>
            <p:nvPr/>
          </p:nvSpPr>
          <p:spPr>
            <a:xfrm>
              <a:off x="9627950" y="4378690"/>
              <a:ext cx="532050" cy="70766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pPr algn="ctr"/>
              <a:r>
                <a:rPr lang="fr-FR" sz="2000" b="1" dirty="0">
                  <a:solidFill>
                    <a:srgbClr val="F55B60"/>
                  </a:solidFill>
                  <a:latin typeface="Arial Nova Cond" panose="020B0506020202020204" pitchFamily="34" charset="0"/>
                </a:rPr>
                <a:t>7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29848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7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7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7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7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texte 5">
            <a:extLst>
              <a:ext uri="{FF2B5EF4-FFF2-40B4-BE49-F238E27FC236}">
                <a16:creationId xmlns:a16="http://schemas.microsoft.com/office/drawing/2014/main" id="{FC37148C-E75B-7D8C-37B5-7F1E60727B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Literature Review &amp; Research</a:t>
            </a:r>
          </a:p>
        </p:txBody>
      </p:sp>
      <p:sp>
        <p:nvSpPr>
          <p:cNvPr id="9" name="Espace réservé du texte 6">
            <a:extLst>
              <a:ext uri="{FF2B5EF4-FFF2-40B4-BE49-F238E27FC236}">
                <a16:creationId xmlns:a16="http://schemas.microsoft.com/office/drawing/2014/main" id="{CF4FDC4A-0B2C-6E27-EB7F-3BFBA918C67C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fr-FR" sz="2400" dirty="0"/>
              <a:t>Cellular </a:t>
            </a:r>
            <a:r>
              <a:rPr lang="fr-FR" sz="2400" i="1" dirty="0"/>
              <a:t>IoT</a:t>
            </a:r>
            <a:endParaRPr lang="en-US" sz="2400" i="1" dirty="0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9AC3E451-F614-47A0-AEAD-8130C0A36C6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73" name="Google Shape;73;g85a50c4ca8_0_10"/>
          <p:cNvSpPr txBox="1">
            <a:spLocks noGrp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 spcFirstLastPara="1" wrap="square" lIns="180000" tIns="0" rIns="180000" bIns="0" numCol="2" anchor="ctr" anchorCtr="0">
            <a:noAutofit/>
          </a:bodyPr>
          <a:lstStyle/>
          <a:p>
            <a:pPr marL="0" lvl="1" indent="0">
              <a:spcAft>
                <a:spcPts val="800"/>
              </a:spcAft>
              <a:buClr>
                <a:srgbClr val="F55B60"/>
              </a:buClr>
              <a:buNone/>
              <a:tabLst>
                <a:tab pos="457200" algn="l"/>
              </a:tabLst>
            </a:pPr>
            <a:r>
              <a:rPr lang="en-US" sz="2400" i="1" dirty="0">
                <a:solidFill>
                  <a:srgbClr val="F55B60"/>
                </a:solidFill>
                <a:latin typeface="Arial Nova Cond" panose="020B0506020202020204" pitchFamily="34" charset="0"/>
                <a:cs typeface="Times New Roman" panose="02020603050405020304" pitchFamily="18" charset="0"/>
              </a:rPr>
              <a:t>LTE</a:t>
            </a:r>
            <a:r>
              <a:rPr lang="en-US" sz="2400" dirty="0">
                <a:solidFill>
                  <a:srgbClr val="F55B60"/>
                </a:solidFill>
                <a:latin typeface="Arial Nova Cond" panose="020B0506020202020204" pitchFamily="34" charset="0"/>
                <a:cs typeface="Times New Roman" panose="02020603050405020304" pitchFamily="18" charset="0"/>
              </a:rPr>
              <a:t> (Long-Term Evolution)</a:t>
            </a:r>
          </a:p>
          <a:p>
            <a:pPr marL="1085850" lvl="2" indent="-285750">
              <a:spcAft>
                <a:spcPts val="800"/>
              </a:spcAft>
              <a:buClr>
                <a:schemeClr val="bg1"/>
              </a:buClr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8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Wireless broadband communication and data terminals standard (</a:t>
            </a:r>
            <a:r>
              <a:rPr lang="en-US" sz="1800" dirty="0">
                <a:solidFill>
                  <a:srgbClr val="FFC000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Mobile devices</a:t>
            </a:r>
            <a:r>
              <a:rPr lang="en-US" sz="18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pPr marL="1085850" lvl="2" indent="-285750">
              <a:spcAft>
                <a:spcPts val="800"/>
              </a:spcAft>
              <a:buClr>
                <a:schemeClr val="bg1"/>
              </a:buClr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8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Based on </a:t>
            </a:r>
            <a:r>
              <a:rPr lang="en-US" sz="1800" i="1" dirty="0">
                <a:solidFill>
                  <a:srgbClr val="40BFDA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GSM/EDGE</a:t>
            </a:r>
            <a:r>
              <a:rPr lang="en-US" sz="1800" i="1" dirty="0">
                <a:solidFill>
                  <a:srgbClr val="FFC000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and </a:t>
            </a:r>
            <a:r>
              <a:rPr lang="en-US" sz="1800" i="1" dirty="0">
                <a:solidFill>
                  <a:srgbClr val="40BFDA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UMTS/HSPA</a:t>
            </a:r>
          </a:p>
          <a:p>
            <a:pPr marL="1085850" lvl="2" indent="-285750">
              <a:spcAft>
                <a:spcPts val="800"/>
              </a:spcAft>
              <a:buClr>
                <a:schemeClr val="bg1"/>
              </a:buClr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8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Bandwidth: </a:t>
            </a:r>
            <a:r>
              <a:rPr lang="en-US" sz="1800" dirty="0">
                <a:solidFill>
                  <a:srgbClr val="FFC000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20 MHz</a:t>
            </a:r>
          </a:p>
          <a:p>
            <a:pPr marL="0" lvl="1" indent="0">
              <a:spcAft>
                <a:spcPts val="800"/>
              </a:spcAft>
              <a:buClr>
                <a:srgbClr val="F55B60"/>
              </a:buClr>
              <a:buNone/>
              <a:tabLst>
                <a:tab pos="457200" algn="l"/>
              </a:tabLst>
            </a:pPr>
            <a:r>
              <a:rPr lang="en-US" sz="2400" i="1" dirty="0">
                <a:solidFill>
                  <a:srgbClr val="F55B60"/>
                </a:solidFill>
                <a:latin typeface="Arial Nova Cond" panose="020B0506020202020204" pitchFamily="34" charset="0"/>
                <a:cs typeface="Times New Roman" panose="02020603050405020304" pitchFamily="18" charset="0"/>
              </a:rPr>
              <a:t>LTE-M (Machine Type Communication)</a:t>
            </a:r>
          </a:p>
          <a:p>
            <a:pPr marL="1085850" lvl="2" indent="-285750">
              <a:spcAft>
                <a:spcPts val="800"/>
              </a:spcAft>
              <a:buClr>
                <a:schemeClr val="bg1"/>
              </a:buClr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800" dirty="0">
                <a:solidFill>
                  <a:srgbClr val="40BFDA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LTE</a:t>
            </a:r>
            <a:r>
              <a:rPr lang="en-US" sz="18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FFC000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low-power</a:t>
            </a:r>
            <a:r>
              <a:rPr lang="en-US" sz="18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equivalent </a:t>
            </a:r>
            <a:r>
              <a:rPr lang="en-US" sz="1800" dirty="0">
                <a:solidFill>
                  <a:srgbClr val="FFC000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machine to machine</a:t>
            </a:r>
            <a:r>
              <a:rPr lang="en-US" sz="18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communication standard</a:t>
            </a:r>
          </a:p>
          <a:p>
            <a:pPr marL="1085850" lvl="2" indent="-285750">
              <a:spcAft>
                <a:spcPts val="800"/>
              </a:spcAft>
              <a:buClr>
                <a:schemeClr val="bg1"/>
              </a:buClr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8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Bandwidth: </a:t>
            </a:r>
            <a:r>
              <a:rPr lang="en-US" sz="1800" dirty="0">
                <a:solidFill>
                  <a:srgbClr val="FFC000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1.4 MHz</a:t>
            </a:r>
          </a:p>
          <a:p>
            <a:pPr marL="1085850" lvl="2" indent="-285750">
              <a:spcAft>
                <a:spcPts val="800"/>
              </a:spcAft>
              <a:buClr>
                <a:schemeClr val="bg1"/>
              </a:buClr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800" dirty="0">
                <a:solidFill>
                  <a:srgbClr val="40BFDA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Lower throughput</a:t>
            </a:r>
            <a:r>
              <a:rPr lang="en-US" sz="18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US" sz="1800" dirty="0">
                <a:solidFill>
                  <a:srgbClr val="FFC000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~100 kbit/s</a:t>
            </a:r>
            <a:endParaRPr lang="en-US" sz="1800" dirty="0">
              <a:solidFill>
                <a:schemeClr val="bg1"/>
              </a:solidFill>
              <a:latin typeface="Arial Nova Cond" panose="020B0506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085850" lvl="2" indent="-285750">
              <a:spcAft>
                <a:spcPts val="800"/>
              </a:spcAft>
              <a:buClr>
                <a:schemeClr val="bg1"/>
              </a:buClr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800" dirty="0">
                <a:solidFill>
                  <a:srgbClr val="40BFDA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Longer range</a:t>
            </a:r>
            <a:r>
              <a:rPr lang="en-US" sz="18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than LTE</a:t>
            </a:r>
          </a:p>
          <a:p>
            <a:pPr marL="0" lvl="1" indent="0">
              <a:spcAft>
                <a:spcPts val="800"/>
              </a:spcAft>
              <a:buClr>
                <a:srgbClr val="F55B60"/>
              </a:buClr>
              <a:buNone/>
              <a:tabLst>
                <a:tab pos="457200" algn="l"/>
              </a:tabLst>
            </a:pPr>
            <a:r>
              <a:rPr lang="en-US" sz="2400" i="1" dirty="0">
                <a:solidFill>
                  <a:srgbClr val="F55B60"/>
                </a:solidFill>
                <a:latin typeface="Arial Nova Cond" panose="020B0506020202020204" pitchFamily="34" charset="0"/>
                <a:cs typeface="Times New Roman" panose="02020603050405020304" pitchFamily="18" charset="0"/>
              </a:rPr>
              <a:t>NB-IoT (Narrowband IoT)</a:t>
            </a:r>
          </a:p>
          <a:p>
            <a:pPr marL="1085850" lvl="2" indent="-285750">
              <a:spcAft>
                <a:spcPts val="800"/>
              </a:spcAft>
              <a:buClr>
                <a:schemeClr val="bg1"/>
              </a:buClr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8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Drastically </a:t>
            </a:r>
            <a:r>
              <a:rPr lang="en-US" sz="1800" dirty="0">
                <a:solidFill>
                  <a:srgbClr val="40BFDA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narrower bandwidth </a:t>
            </a:r>
            <a:r>
              <a:rPr lang="en-US" sz="18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800" dirty="0">
                <a:solidFill>
                  <a:srgbClr val="FFC000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200kHz</a:t>
            </a:r>
            <a:r>
              <a:rPr lang="en-US" sz="18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pPr marL="1085850" lvl="2" indent="-285750">
              <a:spcAft>
                <a:spcPts val="800"/>
              </a:spcAft>
              <a:buClr>
                <a:schemeClr val="bg1"/>
              </a:buClr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800" dirty="0">
                <a:solidFill>
                  <a:srgbClr val="40BFDA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Longer range</a:t>
            </a:r>
            <a:r>
              <a:rPr lang="en-US" sz="18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than LTE-M</a:t>
            </a:r>
          </a:p>
          <a:p>
            <a:pPr marL="1085850" lvl="2" indent="-285750">
              <a:spcAft>
                <a:spcPts val="800"/>
              </a:spcAft>
              <a:buClr>
                <a:schemeClr val="bg1"/>
              </a:buClr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800" dirty="0">
                <a:solidFill>
                  <a:srgbClr val="40BFDA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Lower throughput</a:t>
            </a:r>
            <a:r>
              <a:rPr lang="en-US" sz="18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US" sz="1800" dirty="0">
                <a:solidFill>
                  <a:srgbClr val="FFC000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~30 kbit/s</a:t>
            </a:r>
            <a:endParaRPr lang="en-US" sz="1800" dirty="0">
              <a:solidFill>
                <a:schemeClr val="bg1"/>
              </a:solidFill>
              <a:latin typeface="Arial Nova Cond" panose="020B0506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1" indent="0">
              <a:spcAft>
                <a:spcPts val="800"/>
              </a:spcAft>
              <a:buClr>
                <a:srgbClr val="F55B60"/>
              </a:buClr>
              <a:buNone/>
              <a:tabLst>
                <a:tab pos="457200" algn="l"/>
              </a:tabLst>
            </a:pPr>
            <a:r>
              <a:rPr lang="en-US" sz="2400" i="1" dirty="0">
                <a:solidFill>
                  <a:srgbClr val="F55B60"/>
                </a:solidFill>
                <a:latin typeface="Arial Nova Cond" panose="020B0506020202020204" pitchFamily="34" charset="0"/>
                <a:cs typeface="Times New Roman" panose="02020603050405020304" pitchFamily="18" charset="0"/>
              </a:rPr>
              <a:t>MQTT (Telemetry Transport)</a:t>
            </a:r>
          </a:p>
          <a:p>
            <a:pPr marL="1085850" lvl="2" indent="-285750">
              <a:spcAft>
                <a:spcPts val="800"/>
              </a:spcAft>
              <a:buClr>
                <a:schemeClr val="bg1"/>
              </a:buClr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800" dirty="0">
                <a:solidFill>
                  <a:srgbClr val="FFC000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Machine to machine</a:t>
            </a:r>
            <a:r>
              <a:rPr lang="en-US" sz="18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network protocol</a:t>
            </a:r>
          </a:p>
          <a:p>
            <a:pPr marL="1085850" lvl="2" indent="-285750">
              <a:spcAft>
                <a:spcPts val="800"/>
              </a:spcAft>
              <a:buClr>
                <a:schemeClr val="bg1"/>
              </a:buClr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800" i="1" dirty="0">
                <a:solidFill>
                  <a:srgbClr val="FFC000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Publish–subscribe</a:t>
            </a:r>
            <a:r>
              <a:rPr lang="en-US" sz="18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messaging pattern intended for </a:t>
            </a:r>
            <a:r>
              <a:rPr lang="en-US" sz="1800" dirty="0">
                <a:solidFill>
                  <a:srgbClr val="FFC000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message queue</a:t>
            </a:r>
            <a:r>
              <a:rPr lang="en-US" sz="18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and </a:t>
            </a:r>
            <a:r>
              <a:rPr lang="en-US" sz="1800" dirty="0">
                <a:solidFill>
                  <a:srgbClr val="FFC000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message queuing service</a:t>
            </a:r>
          </a:p>
          <a:p>
            <a:pPr marL="1085850" lvl="2" indent="-285750">
              <a:spcAft>
                <a:spcPts val="800"/>
              </a:spcAft>
              <a:buClr>
                <a:schemeClr val="bg1"/>
              </a:buClr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8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Run over </a:t>
            </a:r>
            <a:r>
              <a:rPr lang="en-US" sz="1800" dirty="0">
                <a:solidFill>
                  <a:srgbClr val="FFC000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ordered</a:t>
            </a:r>
            <a:r>
              <a:rPr lang="en-US" sz="18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>
                <a:solidFill>
                  <a:srgbClr val="FFC000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lossless</a:t>
            </a:r>
            <a:r>
              <a:rPr lang="en-US" sz="18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and </a:t>
            </a:r>
            <a:r>
              <a:rPr lang="en-US" sz="1800" dirty="0">
                <a:solidFill>
                  <a:srgbClr val="FFC000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bidirectional</a:t>
            </a:r>
            <a:r>
              <a:rPr lang="en-US" sz="18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connections transport protocol (</a:t>
            </a:r>
            <a:r>
              <a:rPr lang="en-US" sz="1800" i="1" dirty="0">
                <a:solidFill>
                  <a:srgbClr val="40BFDA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TCP/IP</a:t>
            </a:r>
            <a:r>
              <a:rPr lang="en-US" sz="1800" dirty="0">
                <a:solidFill>
                  <a:schemeClr val="bg1"/>
                </a:solidFill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1560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7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7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5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7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7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7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000"/>
                            </p:stCondLst>
                            <p:childTnLst>
                              <p:par>
                                <p:cTn id="6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7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500"/>
                            </p:stCondLst>
                            <p:childTnLst>
                              <p:par>
                                <p:cTn id="7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7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uiExpand="1" build="p"/>
    </p:bldLst>
  </p:timing>
</p:sld>
</file>

<file path=ppt/theme/theme1.xml><?xml version="1.0" encoding="utf-8"?>
<a:theme xmlns:a="http://schemas.openxmlformats.org/drawingml/2006/main" name="Presentation-Master-018">
  <a:themeElements>
    <a:clrScheme name="Bleu vert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3545</Words>
  <Application>Microsoft Office PowerPoint</Application>
  <PresentationFormat>Widescreen</PresentationFormat>
  <Paragraphs>1337</Paragraphs>
  <Slides>40</Slides>
  <Notes>38</Notes>
  <HiddenSlides>0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7" baseType="lpstr">
      <vt:lpstr>Arial</vt:lpstr>
      <vt:lpstr>Arial Nova Cond</vt:lpstr>
      <vt:lpstr>Arial Nova Cond Light</vt:lpstr>
      <vt:lpstr>Arial Nova Light</vt:lpstr>
      <vt:lpstr>Cambria Math</vt:lpstr>
      <vt:lpstr>Roboto</vt:lpstr>
      <vt:lpstr>Presentation-Master-018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dsads dfsfsd</dc:creator>
  <cp:lastModifiedBy>tristan traiber</cp:lastModifiedBy>
  <cp:revision>481</cp:revision>
  <dcterms:created xsi:type="dcterms:W3CDTF">2014-12-03T14:35:40Z</dcterms:created>
  <dcterms:modified xsi:type="dcterms:W3CDTF">2023-03-03T15:12:00Z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0x010100B6123DD21B5CBB45824EDD5C2CB91D56</vt:lpwstr>
  </property>
</Properties>
</file>